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9"/>
  </p:normalViewPr>
  <p:slideViewPr>
    <p:cSldViewPr snapToGrid="0" snapToObjects="1">
      <p:cViewPr>
        <p:scale>
          <a:sx n="79" d="100"/>
          <a:sy n="79" d="100"/>
        </p:scale>
        <p:origin x="1856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0987E-6AF9-1541-97B6-9B62FDB99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C994482-76D2-E841-910D-B26C7EB39A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44679D-88B8-6E49-9E78-2DEF17DFD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BEEF-98BE-A94B-A390-5CF1DA175628}" type="datetimeFigureOut">
              <a:rPr lang="nl-NL" smtClean="0"/>
              <a:t>19-03-19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4F7BB6-F053-5742-A0BB-381A83B80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BF50A8B-B52A-5040-B439-706AB70EA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B130-8A0D-B141-837D-3191B7C326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0623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3B0CFC-E70F-C940-A89E-335C6D822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A2ECB89-8394-1F47-98F5-F60033E60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05BD8C-EBE3-1146-9DD4-4A59AB0EF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BEEF-98BE-A94B-A390-5CF1DA175628}" type="datetimeFigureOut">
              <a:rPr lang="nl-NL" smtClean="0"/>
              <a:t>19-03-19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277114-B50F-2D49-98A1-08D74E8AF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D1ACC1-2B1D-A640-9040-200E4891F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B130-8A0D-B141-837D-3191B7C326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625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56F939D-D3B4-804B-8222-7361D4AFC1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869C616-4CCB-7C42-9CE9-FFBEC8BF8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15569D8-9BA3-B843-9BCF-9D78A23F3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BEEF-98BE-A94B-A390-5CF1DA175628}" type="datetimeFigureOut">
              <a:rPr lang="nl-NL" smtClean="0"/>
              <a:t>19-03-19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CD1D0F-2570-2B4E-BBA6-3413ADA32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F84627-B0A9-734B-8F40-7EB44AC83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B130-8A0D-B141-837D-3191B7C326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0248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533E5-CF0A-6649-8E79-C9A7C51AE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78A942-8F2F-3D4C-A819-F3ABA9FB9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D567A04-8C66-F349-9182-0E5B6FCFD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BEEF-98BE-A94B-A390-5CF1DA175628}" type="datetimeFigureOut">
              <a:rPr lang="nl-NL" smtClean="0"/>
              <a:t>19-03-19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1B6B5A-D63B-FB4D-B21C-50BFC6909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78C4C5-F25C-E94B-86B8-6E64EE81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B130-8A0D-B141-837D-3191B7C326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575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18F2BB-5FA9-3C40-8E67-6381A6B25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062E86B-EFDF-AE4D-B62F-B6458083B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5BFE80E-5059-C245-9131-BBE92C87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BEEF-98BE-A94B-A390-5CF1DA175628}" type="datetimeFigureOut">
              <a:rPr lang="nl-NL" smtClean="0"/>
              <a:t>19-03-19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47251A-B10D-414D-9566-FEE65562A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3499BD-CACA-D04D-B494-35B6597B5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B130-8A0D-B141-837D-3191B7C326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9131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25D29D-E56D-5743-AD80-0352E940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906D1C-0683-F240-BE5C-0C9A0DA407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C481A77-9716-2043-ADE9-7776AD8F7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8194C5-23F0-374C-A4E4-11CF7DB60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BEEF-98BE-A94B-A390-5CF1DA175628}" type="datetimeFigureOut">
              <a:rPr lang="nl-NL" smtClean="0"/>
              <a:t>19-03-19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AD06349-A454-A74E-BDAA-3C7A6FFEF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06C3B7F-6985-8C45-8C14-6CCE95E63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B130-8A0D-B141-837D-3191B7C326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4463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5602C6-AE81-4E4F-957F-AD6B9C1BE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EAF91E-7703-1241-8563-988733489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40DE4AE-C54D-A741-B384-4DDFA5CFB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DDB0EF7-BED9-BA41-9D97-4451D56C54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950C47F-B136-C54C-8599-034DFCB2D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81BA3E0-AA58-464E-9731-7BD6AF817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BEEF-98BE-A94B-A390-5CF1DA175628}" type="datetimeFigureOut">
              <a:rPr lang="nl-NL" smtClean="0"/>
              <a:t>19-03-19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03E1D07-3F59-8744-8D67-4A1ECDACA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941F3AF-ADDE-2F47-8A42-FC164EDF9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B130-8A0D-B141-837D-3191B7C326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0156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ED311A-811C-D748-A82A-DDA1FBD0A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D6F3B38-D2B7-F343-B0A4-D4130278C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BEEF-98BE-A94B-A390-5CF1DA175628}" type="datetimeFigureOut">
              <a:rPr lang="nl-NL" smtClean="0"/>
              <a:t>19-03-19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EA4CEFC-BE8B-E34F-99BD-1D18FE8B0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BCF3F6B-D5BB-4641-A192-F0369EFBE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B130-8A0D-B141-837D-3191B7C326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3163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05775F5-5F92-7B4D-B1E1-7DCDA86A0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BEEF-98BE-A94B-A390-5CF1DA175628}" type="datetimeFigureOut">
              <a:rPr lang="nl-NL" smtClean="0"/>
              <a:t>19-03-19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69B609A-D39F-374F-A20E-547C77355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A9FAF57-A396-A14D-80AE-FACF9847B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B130-8A0D-B141-837D-3191B7C326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724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C9725F-7DF3-1E41-84D0-9757ED549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0D6B2E-3F35-5946-89AD-2BD1A658E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98FDBAB-77CD-4747-A264-63F62165D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CB2B15-DB4C-CA48-AB5C-04E8B3B4D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BEEF-98BE-A94B-A390-5CF1DA175628}" type="datetimeFigureOut">
              <a:rPr lang="nl-NL" smtClean="0"/>
              <a:t>19-03-19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9857E35-8874-EA45-9E8E-982BA9667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92B8457-AF65-154B-B54D-1F8E8DF09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B130-8A0D-B141-837D-3191B7C326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9776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E3C19B-7002-AB4F-B2C1-4C88E687C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089125D-1CAB-D64A-B56B-4D846BC0C0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F51A6DF-C64C-564A-844D-A6A2828BB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96548EF-232B-354B-A59E-F6CA00879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BEEF-98BE-A94B-A390-5CF1DA175628}" type="datetimeFigureOut">
              <a:rPr lang="nl-NL" smtClean="0"/>
              <a:t>19-03-19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FDD2462-C6E2-FC4E-8BBB-DB7B666D5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1F23CF4-3E32-5D44-9CA8-91D2F6F45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CB130-8A0D-B141-837D-3191B7C326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3022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051DA13-8028-0B43-AF24-C66D1427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52B6C0B-E63E-864B-9098-FD18119F3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8BD8777-4BA6-8B46-8C7B-57B92EFF8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2BEEF-98BE-A94B-A390-5CF1DA175628}" type="datetimeFigureOut">
              <a:rPr lang="nl-NL" smtClean="0"/>
              <a:t>19-03-19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C77ACB-F761-2542-AF68-3A075C72B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0B55EE-1C7D-AB4D-879E-2AE5AE63D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CB130-8A0D-B141-837D-3191B7C326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085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https://www.youtube.com/watch?v=2ZBtPf7FOoM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s://www.youtube.com/watch?v=fJ9rUzIMcZ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gzGwKwLmgM" TargetMode="External"/><Relationship Id="rId2" Type="http://schemas.openxmlformats.org/officeDocument/2006/relationships/hyperlink" Target="https://www.youtube.com/watch?v=kijpcUv-b8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25C61E-E783-8A40-B78A-3A9FCE6254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4C0EFB-C095-D64C-8FC6-16057084E2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hlinkClick r:id="rId2"/>
            <a:extLst>
              <a:ext uri="{FF2B5EF4-FFF2-40B4-BE49-F238E27FC236}">
                <a16:creationId xmlns:a16="http://schemas.microsoft.com/office/drawing/2014/main" id="{EC7E7E1A-1646-A242-9F5E-1E717A199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68" y="-29688"/>
            <a:ext cx="11020301" cy="688768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604620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2"/>
            <a:extLst>
              <a:ext uri="{FF2B5EF4-FFF2-40B4-BE49-F238E27FC236}">
                <a16:creationId xmlns:a16="http://schemas.microsoft.com/office/drawing/2014/main" id="{CA300234-7CF2-C646-B5D8-7CCA41D2F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12" y="356260"/>
            <a:ext cx="3921199" cy="44868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B5DFE6D-A99E-CB43-AD62-CB95519BD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393" y="1977242"/>
            <a:ext cx="8682996" cy="488075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1646FC0-73BB-854A-9CFE-AC7E2F8B66CA}"/>
              </a:ext>
            </a:extLst>
          </p:cNvPr>
          <p:cNvSpPr/>
          <p:nvPr/>
        </p:nvSpPr>
        <p:spPr>
          <a:xfrm>
            <a:off x="2966490" y="653142"/>
            <a:ext cx="1002277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l-NL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Bohemian</a:t>
            </a:r>
            <a:r>
              <a:rPr lang="nl-NL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 </a:t>
            </a:r>
            <a:r>
              <a:rPr lang="nl-NL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Rhapsody</a:t>
            </a:r>
            <a:r>
              <a:rPr lang="nl-NL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alkduster" panose="03050602040202020205" pitchFamily="66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3026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863813-4C01-4647-8B2D-1AF11F794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956582"/>
            <a:ext cx="5002732" cy="1462088"/>
          </a:xfrm>
        </p:spPr>
        <p:txBody>
          <a:bodyPr/>
          <a:lstStyle/>
          <a:p>
            <a:r>
              <a:rPr lang="nl-NL" sz="3200" b="1" dirty="0"/>
              <a:t>‘</a:t>
            </a:r>
            <a:r>
              <a:rPr lang="nl-NL" sz="3200" b="1" dirty="0">
                <a:hlinkClick r:id="rId2"/>
              </a:rPr>
              <a:t>76   </a:t>
            </a:r>
            <a:r>
              <a:rPr lang="nl-NL" sz="3200" b="1" dirty="0" err="1">
                <a:hlinkClick r:id="rId2"/>
              </a:rPr>
              <a:t>Somebody</a:t>
            </a:r>
            <a:r>
              <a:rPr lang="nl-NL" sz="3200" b="1" dirty="0">
                <a:hlinkClick r:id="rId2"/>
              </a:rPr>
              <a:t> </a:t>
            </a:r>
            <a:r>
              <a:rPr lang="nl-NL" sz="3200" b="1" dirty="0" err="1">
                <a:hlinkClick r:id="rId2"/>
              </a:rPr>
              <a:t>to</a:t>
            </a:r>
            <a:r>
              <a:rPr lang="nl-NL" sz="3200" b="1" dirty="0">
                <a:hlinkClick r:id="rId2"/>
              </a:rPr>
              <a:t> love </a:t>
            </a:r>
            <a:endParaRPr lang="nl-NL" sz="3200" b="1" dirty="0"/>
          </a:p>
          <a:p>
            <a:r>
              <a:rPr lang="nl-NL" sz="3200" b="1" dirty="0">
                <a:hlinkClick r:id="rId3"/>
              </a:rPr>
              <a:t>’78   </a:t>
            </a:r>
            <a:r>
              <a:rPr lang="nl-NL" sz="3200" b="1" dirty="0" err="1">
                <a:hlinkClick r:id="rId3"/>
              </a:rPr>
              <a:t>Don’t</a:t>
            </a:r>
            <a:r>
              <a:rPr lang="nl-NL" sz="3200" b="1" dirty="0">
                <a:hlinkClick r:id="rId3"/>
              </a:rPr>
              <a:t> stop me </a:t>
            </a:r>
            <a:r>
              <a:rPr lang="nl-NL" sz="3200" b="1" dirty="0" err="1">
                <a:hlinkClick r:id="rId3"/>
              </a:rPr>
              <a:t>now</a:t>
            </a:r>
            <a:endParaRPr lang="nl-NL" sz="3200" b="1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BE3D77E-5B16-BE43-A3B2-9128AD90B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086" y="480376"/>
            <a:ext cx="7190014" cy="542104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72678766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12</Words>
  <Application>Microsoft Macintosh PowerPoint</Application>
  <PresentationFormat>Breedbeeld</PresentationFormat>
  <Paragraphs>3</Paragraphs>
  <Slides>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Chalkduster</vt:lpstr>
      <vt:lpstr>Kantoorthema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Microsoft Office User</cp:lastModifiedBy>
  <cp:revision>3</cp:revision>
  <dcterms:created xsi:type="dcterms:W3CDTF">2019-03-19T06:21:45Z</dcterms:created>
  <dcterms:modified xsi:type="dcterms:W3CDTF">2019-03-19T07:58:06Z</dcterms:modified>
</cp:coreProperties>
</file>