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64" r:id="rId4"/>
    <p:sldId id="259" r:id="rId5"/>
    <p:sldId id="261" r:id="rId6"/>
    <p:sldId id="263" r:id="rId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70"/>
  </p:normalViewPr>
  <p:slideViewPr>
    <p:cSldViewPr snapToGrid="0" snapToObjects="1">
      <p:cViewPr varScale="1">
        <p:scale>
          <a:sx n="108" d="100"/>
          <a:sy n="108" d="100"/>
        </p:scale>
        <p:origin x="73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F4D5F5-36D1-A346-9175-1284F169F0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AF5B876-35C7-D046-844B-0434B730D2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C7D9F44-BEAA-9B48-81BF-B0852786F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E6CA-AABC-8E4F-910D-629531BA16E3}" type="datetimeFigureOut">
              <a:rPr lang="nl-NL" smtClean="0"/>
              <a:t>01-04-19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D47EB5C-2BEA-084E-BA62-2B7152B34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E421CD8-7DE7-1E46-87AC-6B1BDDF4E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666CC-B02E-F846-975B-69DA24B5AB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5909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E841B9-C1B7-9B4C-8890-8C97938B8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98B28B8-41A2-C945-9740-09CE3C1CF9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83780F5-D218-D941-A605-610CB3AEE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E6CA-AABC-8E4F-910D-629531BA16E3}" type="datetimeFigureOut">
              <a:rPr lang="nl-NL" smtClean="0"/>
              <a:t>01-04-19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B69B9DB-B7AC-B840-9D63-227DC3B6F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91E0214-5DC4-F541-A29F-E4A823E55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666CC-B02E-F846-975B-69DA24B5AB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2047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D33E9EDE-49A3-7441-8BD6-F09F03624C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B0404DC-C2DC-B745-AFF2-19C2B10A01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19D5FB6-1CA5-4448-9CB6-B1D02E23C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E6CA-AABC-8E4F-910D-629531BA16E3}" type="datetimeFigureOut">
              <a:rPr lang="nl-NL" smtClean="0"/>
              <a:t>01-04-19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9615EE4-623F-8342-A0D9-1F9F28057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0F99137-6ACE-B94C-A105-97938A834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666CC-B02E-F846-975B-69DA24B5AB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23511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5A27E1-0973-4043-B55C-39DAA126F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85E9B8B-89F5-1641-BB85-8743B05E04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BDDE87B-AFAB-7F44-B4A6-6C8AE5B95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E6CA-AABC-8E4F-910D-629531BA16E3}" type="datetimeFigureOut">
              <a:rPr lang="nl-NL" smtClean="0"/>
              <a:t>01-04-19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4B0C884-0397-4942-ADC2-582920C5C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CCC40E9-9BE2-3048-9BB5-744C15D9A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666CC-B02E-F846-975B-69DA24B5AB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5243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3FA272-B4CD-9A4A-A8AD-413EE2AB7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0A69388-2614-AE46-BC55-E5EAD851EA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B787AE7-47B1-7D4F-AEBC-C87164C52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E6CA-AABC-8E4F-910D-629531BA16E3}" type="datetimeFigureOut">
              <a:rPr lang="nl-NL" smtClean="0"/>
              <a:t>01-04-19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7AF869B-26F5-204D-9FB0-71607623B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7788878-AF97-0D42-95EB-40DA33AA3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666CC-B02E-F846-975B-69DA24B5AB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4698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BE9FC1-E9C1-C14E-81B6-BDF78E060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0B82559-1C4C-B145-9717-6D2ABC93F7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6476203-9441-B744-A8D0-5F92CA4567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B9784D4-BC82-C74D-B140-715CA12A5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E6CA-AABC-8E4F-910D-629531BA16E3}" type="datetimeFigureOut">
              <a:rPr lang="nl-NL" smtClean="0"/>
              <a:t>01-04-19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BE55DA4-A224-B34A-8EF2-B4801D231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6B4724F-81D3-CD4F-99FE-BF7A786B8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666CC-B02E-F846-975B-69DA24B5AB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3860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AABEC2-C431-5846-B62E-5706A4817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23A8FBD-6E86-C946-848D-C7EF3F1597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6C6F503-CC5C-C84C-A99C-9C00B03548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B4E94BE-F7C7-944A-9AC3-879E585BBC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BC82120B-9133-4C4C-8F8E-D35441A789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B94D93F8-E722-984E-9CF7-A5C944164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E6CA-AABC-8E4F-910D-629531BA16E3}" type="datetimeFigureOut">
              <a:rPr lang="nl-NL" smtClean="0"/>
              <a:t>01-04-19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1D5F1F35-B191-3742-BF62-1192FA9B7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9DC1DA59-619E-EA4F-9736-222FBD2BC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666CC-B02E-F846-975B-69DA24B5AB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400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54C30C-B763-1949-8159-D293BBBD2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1F4C6AF8-3A23-994B-B874-CBF97EB05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E6CA-AABC-8E4F-910D-629531BA16E3}" type="datetimeFigureOut">
              <a:rPr lang="nl-NL" smtClean="0"/>
              <a:t>01-04-19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915CDFD-3F8A-CF4C-8381-2A2281F1F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AAD80A1-81E1-0B47-A126-E8AEFAC20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666CC-B02E-F846-975B-69DA24B5AB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547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4F45CCD9-2399-4F45-B26B-F8816E990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E6CA-AABC-8E4F-910D-629531BA16E3}" type="datetimeFigureOut">
              <a:rPr lang="nl-NL" smtClean="0"/>
              <a:t>01-04-19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6E6D4BEA-2A5C-D34B-B11F-B21E15F7C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7D15513-4E32-AB46-B37B-E6715C0B1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666CC-B02E-F846-975B-69DA24B5AB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0041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C0CCE7-2159-524B-A945-27D5EDA77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5CE4DE8-2785-A44C-94A0-72DE64C33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FA1DE0A-01B6-F34D-BCDA-90D9849B85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A4AFFA2-7629-774B-A0CC-40A9581E2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E6CA-AABC-8E4F-910D-629531BA16E3}" type="datetimeFigureOut">
              <a:rPr lang="nl-NL" smtClean="0"/>
              <a:t>01-04-19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32F9DD4-4F4E-7C4A-9975-1A4E16CED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5218DD1-CF0B-2F4C-B39A-CE6411673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666CC-B02E-F846-975B-69DA24B5AB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0310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D78471-456F-C44A-9371-2A984EF13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4D12E6C3-94F6-2A48-9635-B56257B2BD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F485D15-6DA2-E749-AE5F-1725C9BD75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F36CF47-62A2-3549-A3FE-AC6201633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3E6CA-AABC-8E4F-910D-629531BA16E3}" type="datetimeFigureOut">
              <a:rPr lang="nl-NL" smtClean="0"/>
              <a:t>01-04-19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D2ACCB3-D54A-B441-A882-2BFBE3611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5DA1AAE-A333-AF44-BB97-3BB1124BB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666CC-B02E-F846-975B-69DA24B5AB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1267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CB34E4EC-F8DF-A54C-ADDE-23158DAED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E4DC53D-4504-E445-907C-B15216EF48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A8A25CC-59CB-984F-8A1E-C41DA80F65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53E6CA-AABC-8E4F-910D-629531BA16E3}" type="datetimeFigureOut">
              <a:rPr lang="nl-NL" smtClean="0"/>
              <a:t>01-04-19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9FA3E80-30AB-2A41-8BCB-195A5C3F9A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B091570-1D78-F246-815C-04CD507F4C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2666CC-B02E-F846-975B-69DA24B5AB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2757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j0Rz-uP4Mk" TargetMode="External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tiff"/><Relationship Id="rId5" Type="http://schemas.openxmlformats.org/officeDocument/2006/relationships/hyperlink" Target="https://www.youtube.com/watch?v=kijpcUv-b8M" TargetMode="External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m9XuJJXylw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U8lZM0eSPHI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persoon, gebouw, buiten&#10;&#10;Automatisch gegenereerde beschrijving">
            <a:extLst>
              <a:ext uri="{FF2B5EF4-FFF2-40B4-BE49-F238E27FC236}">
                <a16:creationId xmlns:a16="http://schemas.microsoft.com/office/drawing/2014/main" id="{06C5855B-409C-894F-B8A2-63CFD57EC1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6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2" name="Rectangle 16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0636BF2D-1BB4-BF4E-ADCE-B4D7B1F800C8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1973</a:t>
            </a:r>
          </a:p>
        </p:txBody>
      </p:sp>
      <p:cxnSp>
        <p:nvCxnSpPr>
          <p:cNvPr id="23" name="Straight Connector 18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4692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DC7119AA-5A19-ED44-9F31-49791DE512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4960"/>
          <a:stretch/>
        </p:blipFill>
        <p:spPr>
          <a:xfrm>
            <a:off x="0" y="0"/>
            <a:ext cx="12192000" cy="69050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BB8D6A7-8B7F-454C-AEF6-90293480E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81" y="627876"/>
            <a:ext cx="8885320" cy="993909"/>
          </a:xfrm>
        </p:spPr>
        <p:txBody>
          <a:bodyPr>
            <a:normAutofit/>
          </a:bodyPr>
          <a:lstStyle/>
          <a:p>
            <a:pPr algn="ctr"/>
            <a:r>
              <a:rPr lang="nl-NL" sz="5400" b="1" dirty="0"/>
              <a:t>1973                 </a:t>
            </a:r>
            <a:r>
              <a:rPr lang="nl-NL" sz="6000" b="1" dirty="0"/>
              <a:t>VS</a:t>
            </a:r>
            <a:r>
              <a:rPr lang="nl-NL" sz="5400" b="1" dirty="0"/>
              <a:t>   1950 &amp; ‘60 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6E04FA8-B8F6-7142-8CF5-74886F62C9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Rock muziek 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D7DF336F-AB1F-D741-B772-7159BFA3FC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nl-NL" dirty="0"/>
              <a:t>Rock-’n-roll</a:t>
            </a:r>
          </a:p>
        </p:txBody>
      </p:sp>
      <p:pic>
        <p:nvPicPr>
          <p:cNvPr id="10" name="Afbeelding 9">
            <a:hlinkClick r:id="rId3"/>
            <a:extLst>
              <a:ext uri="{FF2B5EF4-FFF2-40B4-BE49-F238E27FC236}">
                <a16:creationId xmlns:a16="http://schemas.microsoft.com/office/drawing/2014/main" id="{401D0796-6A5E-6D4C-B673-E40DDD2B7C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827204"/>
            <a:ext cx="4068592" cy="305144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1" name="Afbeelding 10">
            <a:hlinkClick r:id="rId5"/>
            <a:extLst>
              <a:ext uri="{FF2B5EF4-FFF2-40B4-BE49-F238E27FC236}">
                <a16:creationId xmlns:a16="http://schemas.microsoft.com/office/drawing/2014/main" id="{FC96C8F1-E8EF-CD44-8948-1DE58B61AB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955" y="2708449"/>
            <a:ext cx="6109452" cy="3665671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827577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749B9F-16F8-6746-82BC-356E0F6A3B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5870" y="-208636"/>
            <a:ext cx="9021288" cy="2335412"/>
          </a:xfrm>
        </p:spPr>
        <p:txBody>
          <a:bodyPr/>
          <a:lstStyle/>
          <a:p>
            <a:r>
              <a:rPr lang="nl-NL" dirty="0"/>
              <a:t>Blues schema 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EAAA8DF-F228-C948-81DF-C872C0F70C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Vrije vorm 3">
            <a:extLst>
              <a:ext uri="{FF2B5EF4-FFF2-40B4-BE49-F238E27FC236}">
                <a16:creationId xmlns:a16="http://schemas.microsoft.com/office/drawing/2014/main" id="{314F4848-E310-E24B-83A5-B3EBCAD355B7}"/>
              </a:ext>
            </a:extLst>
          </p:cNvPr>
          <p:cNvSpPr/>
          <p:nvPr/>
        </p:nvSpPr>
        <p:spPr>
          <a:xfrm>
            <a:off x="-35626" y="2873829"/>
            <a:ext cx="12255335" cy="4013859"/>
          </a:xfrm>
          <a:custGeom>
            <a:avLst/>
            <a:gdLst>
              <a:gd name="connsiteX0" fmla="*/ 35626 w 12255335"/>
              <a:gd name="connsiteY0" fmla="*/ 1531917 h 2897579"/>
              <a:gd name="connsiteX1" fmla="*/ 1721922 w 12255335"/>
              <a:gd name="connsiteY1" fmla="*/ 1531917 h 2897579"/>
              <a:gd name="connsiteX2" fmla="*/ 3146961 w 12255335"/>
              <a:gd name="connsiteY2" fmla="*/ 1531917 h 2897579"/>
              <a:gd name="connsiteX3" fmla="*/ 3146961 w 12255335"/>
              <a:gd name="connsiteY3" fmla="*/ 736270 h 2897579"/>
              <a:gd name="connsiteX4" fmla="*/ 4643252 w 12255335"/>
              <a:gd name="connsiteY4" fmla="*/ 712520 h 2897579"/>
              <a:gd name="connsiteX5" fmla="*/ 4643252 w 12255335"/>
              <a:gd name="connsiteY5" fmla="*/ 1543792 h 2897579"/>
              <a:gd name="connsiteX6" fmla="*/ 6460177 w 12255335"/>
              <a:gd name="connsiteY6" fmla="*/ 1520042 h 2897579"/>
              <a:gd name="connsiteX7" fmla="*/ 6436426 w 12255335"/>
              <a:gd name="connsiteY7" fmla="*/ 11875 h 2897579"/>
              <a:gd name="connsiteX8" fmla="*/ 8229600 w 12255335"/>
              <a:gd name="connsiteY8" fmla="*/ 0 h 2897579"/>
              <a:gd name="connsiteX9" fmla="*/ 8229600 w 12255335"/>
              <a:gd name="connsiteY9" fmla="*/ 641268 h 2897579"/>
              <a:gd name="connsiteX10" fmla="*/ 9761517 w 12255335"/>
              <a:gd name="connsiteY10" fmla="*/ 617517 h 2897579"/>
              <a:gd name="connsiteX11" fmla="*/ 9773392 w 12255335"/>
              <a:gd name="connsiteY11" fmla="*/ 1508166 h 2897579"/>
              <a:gd name="connsiteX12" fmla="*/ 11281558 w 12255335"/>
              <a:gd name="connsiteY12" fmla="*/ 1496291 h 2897579"/>
              <a:gd name="connsiteX13" fmla="*/ 11281558 w 12255335"/>
              <a:gd name="connsiteY13" fmla="*/ 83127 h 2897579"/>
              <a:gd name="connsiteX14" fmla="*/ 12243460 w 12255335"/>
              <a:gd name="connsiteY14" fmla="*/ 83127 h 2897579"/>
              <a:gd name="connsiteX15" fmla="*/ 12255335 w 12255335"/>
              <a:gd name="connsiteY15" fmla="*/ 2897579 h 2897579"/>
              <a:gd name="connsiteX16" fmla="*/ 0 w 12255335"/>
              <a:gd name="connsiteY16" fmla="*/ 2897579 h 2897579"/>
              <a:gd name="connsiteX17" fmla="*/ 35626 w 12255335"/>
              <a:gd name="connsiteY17" fmla="*/ 1531917 h 2897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255335" h="2897579">
                <a:moveTo>
                  <a:pt x="35626" y="1531917"/>
                </a:moveTo>
                <a:lnTo>
                  <a:pt x="1721922" y="1531917"/>
                </a:lnTo>
                <a:lnTo>
                  <a:pt x="3146961" y="1531917"/>
                </a:lnTo>
                <a:lnTo>
                  <a:pt x="3146961" y="736270"/>
                </a:lnTo>
                <a:lnTo>
                  <a:pt x="4643252" y="712520"/>
                </a:lnTo>
                <a:lnTo>
                  <a:pt x="4643252" y="1543792"/>
                </a:lnTo>
                <a:lnTo>
                  <a:pt x="6460177" y="1520042"/>
                </a:lnTo>
                <a:lnTo>
                  <a:pt x="6436426" y="11875"/>
                </a:lnTo>
                <a:lnTo>
                  <a:pt x="8229600" y="0"/>
                </a:lnTo>
                <a:lnTo>
                  <a:pt x="8229600" y="641268"/>
                </a:lnTo>
                <a:lnTo>
                  <a:pt x="9761517" y="617517"/>
                </a:lnTo>
                <a:lnTo>
                  <a:pt x="9773392" y="1508166"/>
                </a:lnTo>
                <a:lnTo>
                  <a:pt x="11281558" y="1496291"/>
                </a:lnTo>
                <a:lnTo>
                  <a:pt x="11281558" y="83127"/>
                </a:lnTo>
                <a:lnTo>
                  <a:pt x="12243460" y="83127"/>
                </a:lnTo>
                <a:cubicBezTo>
                  <a:pt x="12247418" y="1021278"/>
                  <a:pt x="12251377" y="1959428"/>
                  <a:pt x="12255335" y="2897579"/>
                </a:cubicBezTo>
                <a:lnTo>
                  <a:pt x="0" y="2897579"/>
                </a:lnTo>
                <a:lnTo>
                  <a:pt x="35626" y="1531917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28C2993E-EF37-E44E-8E3C-13D8190F4D48}"/>
              </a:ext>
            </a:extLst>
          </p:cNvPr>
          <p:cNvSpPr txBox="1"/>
          <p:nvPr/>
        </p:nvSpPr>
        <p:spPr>
          <a:xfrm>
            <a:off x="174171" y="5177785"/>
            <a:ext cx="28500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dirty="0"/>
              <a:t>1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3858C4F-02AF-EC49-8326-35948450CA21}"/>
              </a:ext>
            </a:extLst>
          </p:cNvPr>
          <p:cNvSpPr txBox="1"/>
          <p:nvPr/>
        </p:nvSpPr>
        <p:spPr>
          <a:xfrm>
            <a:off x="3241965" y="4060587"/>
            <a:ext cx="28500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dirty="0"/>
              <a:t>4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1F3CD99A-83EF-E248-A0F2-A51576028F1B}"/>
              </a:ext>
            </a:extLst>
          </p:cNvPr>
          <p:cNvSpPr txBox="1"/>
          <p:nvPr/>
        </p:nvSpPr>
        <p:spPr>
          <a:xfrm>
            <a:off x="4566063" y="5177785"/>
            <a:ext cx="28500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dirty="0"/>
              <a:t>1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F4091221-2BA6-A247-85D7-85BBF3B22D35}"/>
              </a:ext>
            </a:extLst>
          </p:cNvPr>
          <p:cNvSpPr txBox="1"/>
          <p:nvPr/>
        </p:nvSpPr>
        <p:spPr>
          <a:xfrm>
            <a:off x="8217726" y="3955575"/>
            <a:ext cx="28500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dirty="0"/>
              <a:t>4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E9998D81-868E-5341-A7E6-2BEBE05C5CEC}"/>
              </a:ext>
            </a:extLst>
          </p:cNvPr>
          <p:cNvSpPr txBox="1"/>
          <p:nvPr/>
        </p:nvSpPr>
        <p:spPr>
          <a:xfrm>
            <a:off x="6531430" y="3059669"/>
            <a:ext cx="28500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dirty="0"/>
              <a:t>5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4F201D18-F771-0446-A12D-7B3E2517F3FD}"/>
              </a:ext>
            </a:extLst>
          </p:cNvPr>
          <p:cNvSpPr txBox="1"/>
          <p:nvPr/>
        </p:nvSpPr>
        <p:spPr>
          <a:xfrm>
            <a:off x="9737768" y="5097770"/>
            <a:ext cx="28500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dirty="0"/>
              <a:t>1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D32295EC-8563-AD45-A8F5-063BCBF10AF7}"/>
              </a:ext>
            </a:extLst>
          </p:cNvPr>
          <p:cNvSpPr txBox="1"/>
          <p:nvPr/>
        </p:nvSpPr>
        <p:spPr>
          <a:xfrm>
            <a:off x="11388438" y="3140631"/>
            <a:ext cx="28500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9309368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1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D4F44BE-9CDF-4B46-9680-16E32259B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882" y="4267832"/>
            <a:ext cx="4805996" cy="140144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7200" b="1" dirty="0">
                <a:solidFill>
                  <a:srgbClr val="000000"/>
                </a:solidFill>
              </a:rPr>
              <a:t>The twist </a:t>
            </a:r>
          </a:p>
        </p:txBody>
      </p:sp>
      <p:sp>
        <p:nvSpPr>
          <p:cNvPr id="16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Afbeelding 6" descr="Afbeelding met buiten, man, persoon, sneeuw&#10;&#10;Automatisch gegenereerde beschrijving">
            <a:hlinkClick r:id="rId3"/>
            <a:extLst>
              <a:ext uri="{FF2B5EF4-FFF2-40B4-BE49-F238E27FC236}">
                <a16:creationId xmlns:a16="http://schemas.microsoft.com/office/drawing/2014/main" id="{9169B606-B9A4-0745-8879-E67EF17C8D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/>
          </a:blip>
          <a:srcRect r="1532" b="3"/>
          <a:stretch/>
        </p:blipFill>
        <p:spPr>
          <a:xfrm>
            <a:off x="1" y="770037"/>
            <a:ext cx="5298683" cy="6097438"/>
          </a:xfrm>
          <a:custGeom>
            <a:avLst/>
            <a:gdLst>
              <a:gd name="connsiteX0" fmla="*/ 2178155 w 5298683"/>
              <a:gd name="connsiteY0" fmla="*/ 0 h 6097438"/>
              <a:gd name="connsiteX1" fmla="*/ 5298683 w 5298683"/>
              <a:gd name="connsiteY1" fmla="*/ 3120527 h 6097438"/>
              <a:gd name="connsiteX2" fmla="*/ 3392805 w 5298683"/>
              <a:gd name="connsiteY2" fmla="*/ 5995828 h 6097438"/>
              <a:gd name="connsiteX3" fmla="*/ 3115184 w 5298683"/>
              <a:gd name="connsiteY3" fmla="*/ 6097438 h 6097438"/>
              <a:gd name="connsiteX4" fmla="*/ 1241127 w 5298683"/>
              <a:gd name="connsiteY4" fmla="*/ 6097438 h 6097438"/>
              <a:gd name="connsiteX5" fmla="*/ 963506 w 5298683"/>
              <a:gd name="connsiteY5" fmla="*/ 5995828 h 6097438"/>
              <a:gd name="connsiteX6" fmla="*/ 193210 w 5298683"/>
              <a:gd name="connsiteY6" fmla="*/ 5528477 h 6097438"/>
              <a:gd name="connsiteX7" fmla="*/ 0 w 5298683"/>
              <a:gd name="connsiteY7" fmla="*/ 5352876 h 6097438"/>
              <a:gd name="connsiteX8" fmla="*/ 0 w 5298683"/>
              <a:gd name="connsiteY8" fmla="*/ 888178 h 6097438"/>
              <a:gd name="connsiteX9" fmla="*/ 193210 w 5298683"/>
              <a:gd name="connsiteY9" fmla="*/ 712577 h 6097438"/>
              <a:gd name="connsiteX10" fmla="*/ 2178155 w 5298683"/>
              <a:gd name="connsiteY10" fmla="*/ 0 h 60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5AB0B8F6-FC98-1349-8E1A-2C3595EA6FD5}"/>
              </a:ext>
            </a:extLst>
          </p:cNvPr>
          <p:cNvSpPr txBox="1"/>
          <p:nvPr/>
        </p:nvSpPr>
        <p:spPr>
          <a:xfrm>
            <a:off x="8830050" y="5120020"/>
            <a:ext cx="25056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i="1" dirty="0"/>
              <a:t>1960</a:t>
            </a:r>
          </a:p>
        </p:txBody>
      </p:sp>
    </p:spTree>
    <p:extLst>
      <p:ext uri="{BB962C8B-B14F-4D97-AF65-F5344CB8AC3E}">
        <p14:creationId xmlns:p14="http://schemas.microsoft.com/office/powerpoint/2010/main" val="1480863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B336162-B533-4EFE-8BB3-8EBB4A5E3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314384" cy="6858000"/>
          </a:xfrm>
          <a:prstGeom prst="rect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B38D8C-7492-6042-8755-A350A312D7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7790" y="802638"/>
            <a:ext cx="3698803" cy="1366528"/>
          </a:xfrm>
          <a:solidFill>
            <a:srgbClr val="FFFFFF"/>
          </a:solidFill>
          <a:ln w="25400" cap="sq">
            <a:solidFill>
              <a:srgbClr val="404040"/>
            </a:solidFill>
            <a:miter lim="800000"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kern="120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Hounddog </a:t>
            </a:r>
            <a:endParaRPr lang="en-US" sz="4000" b="1" kern="1200" dirty="0">
              <a:solidFill>
                <a:srgbClr val="262626"/>
              </a:solidFill>
              <a:latin typeface="+mj-lt"/>
              <a:ea typeface="+mj-ea"/>
              <a:cs typeface="+mj-cs"/>
              <a:hlinkClick r:id="rId2"/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22E3607-8260-FD46-9FF0-55CFFD7E56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49182" y="802638"/>
            <a:ext cx="5408696" cy="525272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dirty="0"/>
              <a:t>You </a:t>
            </a:r>
            <a:r>
              <a:rPr lang="en-US" dirty="0" err="1"/>
              <a:t>ain't</a:t>
            </a:r>
            <a:r>
              <a:rPr lang="en-US" dirty="0"/>
              <a:t> </a:t>
            </a:r>
            <a:r>
              <a:rPr lang="en-US" dirty="0" err="1"/>
              <a:t>nothin</a:t>
            </a:r>
            <a:r>
              <a:rPr lang="en-US" dirty="0"/>
              <a:t>' but a hound dog</a:t>
            </a:r>
          </a:p>
          <a:p>
            <a:pPr algn="l"/>
            <a:br>
              <a:rPr lang="en-US" dirty="0"/>
            </a:br>
            <a:r>
              <a:rPr lang="en-US" dirty="0" err="1"/>
              <a:t>Cryin</a:t>
            </a:r>
            <a:r>
              <a:rPr lang="en-US" dirty="0"/>
              <a:t>' all the time</a:t>
            </a:r>
          </a:p>
          <a:p>
            <a:pPr algn="l"/>
            <a:br>
              <a:rPr lang="en-US" dirty="0"/>
            </a:br>
            <a:r>
              <a:rPr lang="en-US" dirty="0"/>
              <a:t>You </a:t>
            </a:r>
            <a:r>
              <a:rPr lang="en-US" dirty="0" err="1"/>
              <a:t>ain't</a:t>
            </a:r>
            <a:r>
              <a:rPr lang="en-US" dirty="0"/>
              <a:t> </a:t>
            </a:r>
            <a:r>
              <a:rPr lang="en-US" dirty="0" err="1"/>
              <a:t>nothin</a:t>
            </a:r>
            <a:r>
              <a:rPr lang="en-US" dirty="0"/>
              <a:t>' but a hound dog</a:t>
            </a:r>
          </a:p>
          <a:p>
            <a:pPr algn="l"/>
            <a:br>
              <a:rPr lang="en-US" dirty="0"/>
            </a:br>
            <a:r>
              <a:rPr lang="en-US" dirty="0" err="1"/>
              <a:t>Cryin</a:t>
            </a:r>
            <a:r>
              <a:rPr lang="en-US" dirty="0"/>
              <a:t>' all the time</a:t>
            </a:r>
          </a:p>
          <a:p>
            <a:pPr algn="l"/>
            <a:br>
              <a:rPr lang="en-US" dirty="0"/>
            </a:br>
            <a:r>
              <a:rPr lang="en-US" dirty="0"/>
              <a:t>Well, you </a:t>
            </a:r>
            <a:r>
              <a:rPr lang="en-US" dirty="0" err="1"/>
              <a:t>ain't</a:t>
            </a:r>
            <a:r>
              <a:rPr lang="en-US" dirty="0"/>
              <a:t> never caught a rabbit and</a:t>
            </a:r>
          </a:p>
          <a:p>
            <a:pPr algn="l"/>
            <a:r>
              <a:rPr lang="en-US" dirty="0"/>
              <a:t> you </a:t>
            </a:r>
            <a:r>
              <a:rPr lang="en-US" dirty="0" err="1"/>
              <a:t>ain't</a:t>
            </a:r>
            <a:r>
              <a:rPr lang="en-US" dirty="0"/>
              <a:t> no friend of mine</a:t>
            </a:r>
          </a:p>
          <a:p>
            <a:pPr algn="l"/>
            <a:endParaRPr lang="en-US" dirty="0"/>
          </a:p>
        </p:txBody>
      </p:sp>
      <p:sp>
        <p:nvSpPr>
          <p:cNvPr id="7" name="Diagonale streep 6">
            <a:hlinkClick r:id="rId2"/>
            <a:extLst>
              <a:ext uri="{FF2B5EF4-FFF2-40B4-BE49-F238E27FC236}">
                <a16:creationId xmlns:a16="http://schemas.microsoft.com/office/drawing/2014/main" id="{688DEFC1-8FE4-124B-9C1D-6EEA766BCB94}"/>
              </a:ext>
            </a:extLst>
          </p:cNvPr>
          <p:cNvSpPr/>
          <p:nvPr/>
        </p:nvSpPr>
        <p:spPr>
          <a:xfrm flipH="1" flipV="1">
            <a:off x="9310252" y="5153891"/>
            <a:ext cx="2881747" cy="1711958"/>
          </a:xfrm>
          <a:custGeom>
            <a:avLst/>
            <a:gdLst>
              <a:gd name="connsiteX0" fmla="*/ 0 w 2881747"/>
              <a:gd name="connsiteY0" fmla="*/ 855979 h 1711958"/>
              <a:gd name="connsiteX1" fmla="*/ 1440874 w 2881747"/>
              <a:gd name="connsiteY1" fmla="*/ 0 h 1711958"/>
              <a:gd name="connsiteX2" fmla="*/ 2881747 w 2881747"/>
              <a:gd name="connsiteY2" fmla="*/ 0 h 1711958"/>
              <a:gd name="connsiteX3" fmla="*/ 0 w 2881747"/>
              <a:gd name="connsiteY3" fmla="*/ 1711958 h 1711958"/>
              <a:gd name="connsiteX4" fmla="*/ 0 w 2881747"/>
              <a:gd name="connsiteY4" fmla="*/ 855979 h 1711958"/>
              <a:gd name="connsiteX0" fmla="*/ 0 w 2881747"/>
              <a:gd name="connsiteY0" fmla="*/ 855979 h 1711958"/>
              <a:gd name="connsiteX1" fmla="*/ 1999014 w 2881747"/>
              <a:gd name="connsiteY1" fmla="*/ 0 h 1711958"/>
              <a:gd name="connsiteX2" fmla="*/ 2881747 w 2881747"/>
              <a:gd name="connsiteY2" fmla="*/ 0 h 1711958"/>
              <a:gd name="connsiteX3" fmla="*/ 0 w 2881747"/>
              <a:gd name="connsiteY3" fmla="*/ 1711958 h 1711958"/>
              <a:gd name="connsiteX4" fmla="*/ 0 w 2881747"/>
              <a:gd name="connsiteY4" fmla="*/ 855979 h 1711958"/>
              <a:gd name="connsiteX0" fmla="*/ 0 w 2881747"/>
              <a:gd name="connsiteY0" fmla="*/ 1188488 h 1711958"/>
              <a:gd name="connsiteX1" fmla="*/ 1999014 w 2881747"/>
              <a:gd name="connsiteY1" fmla="*/ 0 h 1711958"/>
              <a:gd name="connsiteX2" fmla="*/ 2881747 w 2881747"/>
              <a:gd name="connsiteY2" fmla="*/ 0 h 1711958"/>
              <a:gd name="connsiteX3" fmla="*/ 0 w 2881747"/>
              <a:gd name="connsiteY3" fmla="*/ 1711958 h 1711958"/>
              <a:gd name="connsiteX4" fmla="*/ 0 w 2881747"/>
              <a:gd name="connsiteY4" fmla="*/ 1188488 h 1711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1747" h="1711958">
                <a:moveTo>
                  <a:pt x="0" y="1188488"/>
                </a:moveTo>
                <a:lnTo>
                  <a:pt x="1999014" y="0"/>
                </a:lnTo>
                <a:lnTo>
                  <a:pt x="2881747" y="0"/>
                </a:lnTo>
                <a:lnTo>
                  <a:pt x="0" y="1711958"/>
                </a:lnTo>
                <a:lnTo>
                  <a:pt x="0" y="1188488"/>
                </a:lnTo>
                <a:close/>
              </a:path>
            </a:pathLst>
          </a:cu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9325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E214AA7-F028-4A0D-8698-61AEC754D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159834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CA4DA84-C7DE-214C-AF15-82B450503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9933" y="995318"/>
            <a:ext cx="9872134" cy="1193968"/>
          </a:xfrm>
          <a:solidFill>
            <a:srgbClr val="FFFFFF"/>
          </a:solidFill>
          <a:ln w="38100">
            <a:solidFill>
              <a:srgbClr val="7F7F7F"/>
            </a:solidFill>
            <a:miter lim="800000"/>
          </a:ln>
        </p:spPr>
        <p:txBody>
          <a:bodyPr>
            <a:normAutofit/>
          </a:bodyPr>
          <a:lstStyle/>
          <a:p>
            <a:pPr algn="ctr"/>
            <a:r>
              <a:rPr lang="nl-NL" sz="3600">
                <a:solidFill>
                  <a:srgbClr val="3F3F3F"/>
                </a:solidFill>
              </a:rPr>
              <a:t>hounddog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8B1CA4-98F0-A14F-98D4-CA09767673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59933" y="2714626"/>
            <a:ext cx="4614333" cy="3133402"/>
          </a:xfrm>
        </p:spPr>
        <p:txBody>
          <a:bodyPr anchor="t">
            <a:normAutofit fontScale="85000" lnSpcReduction="20000"/>
          </a:bodyPr>
          <a:lstStyle/>
          <a:p>
            <a:pPr marL="0" indent="0">
              <a:buNone/>
            </a:pPr>
            <a:r>
              <a:rPr lang="en-US" sz="2400" dirty="0"/>
              <a:t>You </a:t>
            </a:r>
            <a:r>
              <a:rPr lang="en-US" sz="2400" dirty="0" err="1"/>
              <a:t>ain't</a:t>
            </a:r>
            <a:r>
              <a:rPr lang="en-US" sz="2400" dirty="0"/>
              <a:t> </a:t>
            </a:r>
            <a:r>
              <a:rPr lang="en-US" sz="2400" dirty="0" err="1"/>
              <a:t>nothin</a:t>
            </a:r>
            <a:r>
              <a:rPr lang="en-US" sz="2400" dirty="0"/>
              <a:t>' but a hound dog</a:t>
            </a:r>
          </a:p>
          <a:p>
            <a:pPr marL="0" indent="0">
              <a:buNone/>
            </a:pPr>
            <a:br>
              <a:rPr lang="en-US" sz="2400" dirty="0"/>
            </a:br>
            <a:r>
              <a:rPr lang="en-US" sz="2400" dirty="0" err="1"/>
              <a:t>Cryin</a:t>
            </a:r>
            <a:r>
              <a:rPr lang="en-US" sz="2400" dirty="0"/>
              <a:t>' all the time</a:t>
            </a:r>
          </a:p>
          <a:p>
            <a:pPr marL="0" indent="0">
              <a:buNone/>
            </a:pPr>
            <a:br>
              <a:rPr lang="en-US" sz="2400" dirty="0"/>
            </a:br>
            <a:r>
              <a:rPr lang="en-US" sz="2400" dirty="0"/>
              <a:t>You </a:t>
            </a:r>
            <a:r>
              <a:rPr lang="en-US" sz="2400" dirty="0" err="1"/>
              <a:t>ain't</a:t>
            </a:r>
            <a:r>
              <a:rPr lang="en-US" sz="2400" dirty="0"/>
              <a:t> </a:t>
            </a:r>
            <a:r>
              <a:rPr lang="en-US" sz="2400" dirty="0" err="1"/>
              <a:t>nothin</a:t>
            </a:r>
            <a:r>
              <a:rPr lang="en-US" sz="2400" dirty="0"/>
              <a:t>' but a hound dog</a:t>
            </a:r>
          </a:p>
          <a:p>
            <a:pPr marL="0" indent="0">
              <a:buNone/>
            </a:pPr>
            <a:br>
              <a:rPr lang="en-US" sz="2400" dirty="0"/>
            </a:br>
            <a:r>
              <a:rPr lang="en-US" sz="2400" dirty="0" err="1"/>
              <a:t>Cryin</a:t>
            </a:r>
            <a:r>
              <a:rPr lang="en-US" sz="2400" dirty="0"/>
              <a:t>' all the time</a:t>
            </a:r>
          </a:p>
          <a:p>
            <a:pPr marL="0" indent="0">
              <a:buNone/>
            </a:pPr>
            <a:br>
              <a:rPr lang="en-US" sz="2400" dirty="0"/>
            </a:br>
            <a:r>
              <a:rPr lang="en-US" sz="2400" dirty="0"/>
              <a:t>Well, you </a:t>
            </a:r>
            <a:r>
              <a:rPr lang="en-US" sz="2400" dirty="0" err="1"/>
              <a:t>ain't</a:t>
            </a:r>
            <a:r>
              <a:rPr lang="en-US" sz="2400" dirty="0"/>
              <a:t> never caught a rabbit and</a:t>
            </a:r>
          </a:p>
          <a:p>
            <a:pPr marL="0" indent="0">
              <a:buNone/>
            </a:pPr>
            <a:r>
              <a:rPr lang="en-US" sz="2400" dirty="0"/>
              <a:t>you </a:t>
            </a:r>
            <a:r>
              <a:rPr lang="en-US" sz="2400" dirty="0" err="1"/>
              <a:t>ain't</a:t>
            </a:r>
            <a:r>
              <a:rPr lang="en-US" sz="2400" dirty="0"/>
              <a:t> no friend of mine</a:t>
            </a:r>
          </a:p>
          <a:p>
            <a:endParaRPr lang="nl-NL" sz="16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6206FDC-2777-4D7F-AF9C-73413DA66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2888250"/>
            <a:ext cx="0" cy="2769135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8EB89C2-1AF3-4B4D-8515-52B435F81B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7730" y="2714626"/>
            <a:ext cx="4497901" cy="3133402"/>
          </a:xfrm>
        </p:spPr>
        <p:txBody>
          <a:bodyPr anchor="t">
            <a:normAutofit fontScale="85000" lnSpcReduction="20000"/>
          </a:bodyPr>
          <a:lstStyle/>
          <a:p>
            <a:pPr marL="0" indent="0">
              <a:buNone/>
            </a:pPr>
            <a:r>
              <a:rPr lang="en-US" sz="2600" dirty="0"/>
              <a:t>Well they said you was high-classed</a:t>
            </a:r>
          </a:p>
          <a:p>
            <a:pPr marL="0" indent="0">
              <a:buNone/>
            </a:pPr>
            <a:br>
              <a:rPr lang="en-US" sz="2600" dirty="0"/>
            </a:br>
            <a:r>
              <a:rPr lang="en-US" sz="2600" dirty="0"/>
              <a:t>Well, that was just a lie</a:t>
            </a:r>
          </a:p>
          <a:p>
            <a:pPr marL="0" indent="0">
              <a:buNone/>
            </a:pPr>
            <a:br>
              <a:rPr lang="en-US" sz="2600" dirty="0"/>
            </a:br>
            <a:r>
              <a:rPr lang="en-US" sz="2600" dirty="0"/>
              <a:t>Yeah they said you was high-classed</a:t>
            </a:r>
          </a:p>
          <a:p>
            <a:pPr marL="0" indent="0">
              <a:buNone/>
            </a:pPr>
            <a:br>
              <a:rPr lang="en-US" sz="2600" dirty="0"/>
            </a:br>
            <a:r>
              <a:rPr lang="en-US" sz="2600" dirty="0"/>
              <a:t>Well, that was just a lie</a:t>
            </a:r>
          </a:p>
          <a:p>
            <a:pPr marL="0" indent="0">
              <a:buNone/>
            </a:pPr>
            <a:br>
              <a:rPr lang="en-US" sz="2600" dirty="0"/>
            </a:br>
            <a:r>
              <a:rPr lang="en-US" sz="2600" dirty="0"/>
              <a:t>Well, you </a:t>
            </a:r>
            <a:r>
              <a:rPr lang="en-US" sz="2600" dirty="0" err="1"/>
              <a:t>ain't</a:t>
            </a:r>
            <a:r>
              <a:rPr lang="en-US" sz="2600" dirty="0"/>
              <a:t> never caught a rabbit and you </a:t>
            </a:r>
            <a:r>
              <a:rPr lang="en-US" sz="2600" dirty="0" err="1"/>
              <a:t>ain't</a:t>
            </a:r>
            <a:r>
              <a:rPr lang="en-US" sz="2600" dirty="0"/>
              <a:t> no friend of mine</a:t>
            </a:r>
          </a:p>
          <a:p>
            <a:endParaRPr lang="nl-NL" sz="1700" dirty="0"/>
          </a:p>
        </p:txBody>
      </p:sp>
    </p:spTree>
    <p:extLst>
      <p:ext uri="{BB962C8B-B14F-4D97-AF65-F5344CB8AC3E}">
        <p14:creationId xmlns:p14="http://schemas.microsoft.com/office/powerpoint/2010/main" val="34519945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</TotalTime>
  <Words>46</Words>
  <Application>Microsoft Macintosh PowerPoint</Application>
  <PresentationFormat>Breedbeeld</PresentationFormat>
  <Paragraphs>33</Paragraphs>
  <Slides>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Kantoorthema</vt:lpstr>
      <vt:lpstr>PowerPoint-presentatie</vt:lpstr>
      <vt:lpstr>1973                 VS   1950 &amp; ‘60 </vt:lpstr>
      <vt:lpstr>Blues schema </vt:lpstr>
      <vt:lpstr>The twist </vt:lpstr>
      <vt:lpstr>Hounddog </vt:lpstr>
      <vt:lpstr>hounddog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Microsoft Office User</dc:creator>
  <cp:lastModifiedBy>Microsoft Office User</cp:lastModifiedBy>
  <cp:revision>4</cp:revision>
  <dcterms:created xsi:type="dcterms:W3CDTF">2019-04-01T11:46:21Z</dcterms:created>
  <dcterms:modified xsi:type="dcterms:W3CDTF">2019-04-01T20:39:15Z</dcterms:modified>
</cp:coreProperties>
</file>