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63" r:id="rId5"/>
    <p:sldId id="264" r:id="rId6"/>
    <p:sldId id="261" r:id="rId7"/>
    <p:sldId id="260" r:id="rId8"/>
    <p:sldId id="262"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26"/>
  </p:normalViewPr>
  <p:slideViewPr>
    <p:cSldViewPr snapToGrid="0" snapToObjects="1">
      <p:cViewPr varScale="1">
        <p:scale>
          <a:sx n="90" d="100"/>
          <a:sy n="90" d="100"/>
        </p:scale>
        <p:origin x="232"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2T11:11:09.425"/>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0 114,'78'0,"-7"0,-37 0,-2 0,-1 0,-5 0,14 0,-7 0,9 0,-1 0,9 0,-6 0,-2 0,-3 0,-12 0,12 0,-13 0,6-11,0 9,-6-9,13 11,-5 0,7 0,0 0,9 0,-6 0,6 0,0-7,3 5,-1-11,17 4,-13-6,15 6,-18-4,-3 11,-9-4,0 6,-7 0,5 0,-13 0,6 0,0 0,2 0,7 0,0-6,-7 5,5-6,-13 7,6 0,-8 0,0 0,11 0,-8 0,8 0,-3 0,-6 0,13 0,-13 0,6 0,-8 0,0 0,19 0,-14 0,13 0,-18 0,8 0,-6 0,6 0,0 0,-6 0,6 0,-3 0,-4 0,4 0,-5 0,0 0,11 0,-8 0,8 6,-11-5,0 4,5 0,1-4,0 4,7-5,-11 0,13 0,-5 0,7 0,0 0,0 0,-7 0,5 6,-13-4,14 4,-7-6,1 0,5 0,-12 0,12 6,-13-5,13 5,-13 0,6-5,-8 4,1-5,9 6,-7-5,8 4,-3-5,-6 0,6 6,-8-5,0 5,8-6,-6 5,6-4,-8 5,8 0,-6-5,13 5,-13-6,6 6,-8-5,0 4,11-5,-8 0,8 0,-12 0,1 0,2 0,-1 6,1-5,3 4,-1-5,2 0,-2 0,0 0,-5 0,9 0,-10 0,4 0,0 0,0 0,0 0,4 0,-8 0,8 0,-4 0,-1 0,4 0,-4 0,0 0,2 0,-3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2T11:14:51.208"/>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1,'72'0,"-1"0,1 0,8 0,0 0,-8 0,5 0,-9 0,-12 0,-2 0,29 0,0 0,-31 0,-1 0,18 0,-1 0,-15 0,-3 0,50 0,-6 0,-28 0,18 0,-28 0,0 0,28 0,-16 0,0 0,9 0,-18 0,1 0,32 0,-30 0,1 0,-8 4,1 0,7-3,-1 1,-11 5,0 1,11-6,-2-2,27 8,-32-4,-1 0,33-2,-26 6,0 1,-9-8,-1 0,-1 7,2 0,7-7,1 0,0 7,0 0,5-6,2-1,11 4,-4-1,19-4,-34 0,1 0,29 0,0 0,5 0,-39 0,6 0,-28 0,-1 0,-8 0,8 0,-6 0,13 0,-5 0,0 0,-3 0,-6 6,-1-5,5 4,-4-5,4 0,3 0,-6 0,13 0,-13 0,0 0,7 0,-18 0,21 0,-14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2T11:14:52.654"/>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11,'84'-6,"6"2,-15 4,-18 0,21 0,-20 0,0 0,9 0,-38 0,11 0,-21 0,-3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2T11:14:54.068"/>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12,'61'-3,"1"0,-2 0,0 1,3 2,-2 0,-9 0,-1 0,10 0,0 0,38 0,-43 0,-1 0,45 0,-4 0,-30 0,3 0,-33 0,12 0,-22 0,14 6,-7-4,9 10,8-11,-7 11,7-10,-8 10,-1-10,-7 9,5-10,-13 5,0-6,1 0,-4 0,5 4,-2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2T11:14:55.482"/>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0,'86'0,"-36"0,2 0,-2 0,3 0,16 0,4 0,0 0,-1 0,-6 0,-1 0,-4 0,-1 0,40 0,-11 7,-6 2,-44-1,17 6,-40-12,17 4,-22-6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2T11:14:56.863"/>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0,'53'0,"1"0,5 0,-5 0,-8 0,34 0,-42 0,30 0,-40 0,20 0,-28 0,11 0,-2 0,-3 0,9 0,-10 0,-3 0,6 0,-2 0,6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2T11:11:12.835"/>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0,'92'0,"-16"0,-26 0,1 0,1 0,9 0,1 0,-10 0,7 0,-6 0,8 0,-8 0,16 0,-14 0,17 0,0 0,-8 0,7 0,-18 6,-3-4,-9 4,-7-6,-3 0,1 0,-6 0,6 0,0 0,1 0,1 0,-2 0,0 0,-6 5,5-4,-6 5,-1-6,8 6,10-5,21 5,11-6,11 0,11 0,-8 0,9 0,-13 0,-32 4,-2-1,19-1,9 5,-44-7,5 0,-5 0,-1 5,7-3,-7 3,8-5,1 6,-1-4,0 4,0 0,-7-5,5 5,4-6,0 0,17 0,-17 0,7 0,-8 0,8 0,-7 6,26-4,-24 4,24-6,-26 0,17 0,-17 0,16 0,-6 0,-1 6,-2-5,-9 5,1 1,-9-6,16 5,-13-6,23 0,-7 0,20 0,-8 0,8 0,-20 0,7 0,-5 0,-8 0,-4 0,-18 0,-6 0,14 0,-6 0,2 0,4 0,-8 0,0 0,14 0,-23 0,18 0,0 0,-12 0,15 0,-15 0,1 0,12 0,-11 0,6 0,-5 0,1 0,4 0,-4 0,4 0,-5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2T11:11:15.615"/>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1 145,'66'-3,"0"1,1-1,0 1,-2 2,-3 0,-9-4,1 0,28 4,0-2,-29-5,0-1,23 2,1 0,-19-3,-2 0,1 3,-1 1,41-11,-32 14,4-6,-25 8,-1 0,-4 0,-13 0,13 0,-5 0,7 0,-7 0,5 0,-13 0,14 0,-14 0,13 0,-5 0,7 0,0 0,9 0,3 0,8 0,1 0,-1 0,11 0,2 0,0 0,20 0,-16 0,-25 0,2 0,32 0,10 0,-12 0,-11 0,-2 0,-11 0,0 0,1 0,-1 0,1 0,9 0,-7 0,8 0,-11 0,38 0,-37 0,35 0,-44 0,8 0,0 0,-8 0,6 0,-16 0,8 0,-18 0,6 0,-5 0,-1 0,7 0,-7 0,8 0,10 0,-8 0,7 0,1 0,-16 0,14 0,-23 0,13 0,-13 0,17 0,-22 0,12 0,-10 0,1-5,9 4,-10-3,4 4,-2 0,-3 0,8 0,-3-5,0 4,-2-9,1 4,-4 0,7 1,-4 5,0 0,2 0,-3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2T11:11:27.603"/>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11,'50'-3,"0"0,2 1,-1 0,23 2,11 0,0 0,-1 0,-30 0,2 0,-4 0,-1 0,0 0,0 0,2 0,0 0,36 0,10 0,-12 0,-16 0,-18 0,-11 0,-2 0,-20 0,15 0,-17 4,9-2,3 2,-11-4,20 0,-14 0,10 0,-6 0,-5 0,5 0,-4 0,4 6,-5-5,1 4,3-5,-2 0,7 0,-9 0,4 0,-7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2T11:11:29.200"/>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1,'61'0,"-1"0,40 0,-31 0,-30 0,20 0,-26 0,1 0,-8 0,1 0,-5 0,8 0,-2 0,1 0,1 0,-6 0,6 0,-6 0,9 0,-3 0,7 0,-11 0,6 0,-8 0,0 0,5 0,-5 0,3 0,-6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2T11:11:30.670"/>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0,'84'0,"-9"0,-34 0,31 0,-4 0,29 0,-23 0,8 0,-7 0,9 0,-9 0,-4 0,-18 0,-3 0,-16 0,5 0,-13 0,6 0,-8 0,8 0,-6 0,6 0,-8 0,0 0,3 0,-3 0,2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2T11:11:32.348"/>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0,'91'0,"-5"0,-25 0,0 0,1 0,-10 0,-2 0,-16 0,5 0,-13 0,6 0,-8 0,1 0,3 0,-2 6,3 0,-5 1,0-1,5-6,-5 0,3 0,-6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2T11:14:46.830"/>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53,'74'0,"1"0,-1 0,16 0,0 0,-10 0,3 0,-8 0,-11 0,0 0,5 0,6 0,-5 0,0 0,-2 0,20 0,0 0,-21 0,-4 0,37 0,-28 0,-1 0,4 0,9 0,-29 0,0 0,36 0,-24-8,1-2,23 6,-36-6,-1 2,21 8,-4 0,-9 0,-10 0,-2 0,1 0,11 0,-7 0,25 0,-14 0,18 0,-9 0,7 0,-8 0,11 0,-30 0,-1 0,27 0,-22 0,1 0,29 0,10 0,-45 0,1 0,-2 0,-2 0,40 0,-19 0,-31 0,-17 0,0 0,5-6,-4 5,12-4,-4 5,9 0,8 0,-7 0,7 0,1 0,-8 0,16 0,-6 0,8 0,0 0,1 0,-10 0,-2 0,-16 0,-2 0,-8 0,-1 0,3 0,0 0,0 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2T11:14:48.860"/>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0 176,'63'0,"-1"0,-9 0,4 0,34 0,7 0,-8 0,1 0,-23 0,1 0,1 0,8 0,2 0,-3 0,19 0,-4 0,-9 0,0 0,10 0,-5 0,-34 0,-2 0,6 0,0 0,41 0,-36 0,31 0,3 0,-28 0,3 0,-1-4,-1-1,-6 0,0-1,5-3,0-2,-11 2,-2-1,2 1,-3 0,31-8,-14 7,-27-2,3 11,-22-5,22-1,19 6,23-15,9 14,-44-6,-2 0,35 6,9-6,-23 8,-2 0,-20 0,7 0,4 0,1 0,18 0,-18 0,18 0,-8 0,1 0,-13 0,-11 0,-10 0,0 0,-7 0,5 0,4 0,9 0,10 0,-1 0,-9 0,7 0,-15 0,-1 0,-12 0,-6 0,-1 0,5 0,-4 0,11 0,-10 0,0 0,8 5,-20-4,23 9,-13-9,4 4,1-5,-5 0,8 0,-12 5,10-4,-7 4,1-5,8 4,-10-2,3 7,-4-4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2CCBC-E530-B743-8DC0-B72A37A47BA8}" type="datetimeFigureOut">
              <a:rPr lang="nl-NL" smtClean="0"/>
              <a:t>20-05-19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7C66-B98F-3141-803C-9B34C284E188}" type="slidenum">
              <a:rPr lang="nl-NL" smtClean="0"/>
              <a:t>‹nr.›</a:t>
            </a:fld>
            <a:endParaRPr lang="nl-NL"/>
          </a:p>
        </p:txBody>
      </p:sp>
    </p:spTree>
    <p:extLst>
      <p:ext uri="{BB962C8B-B14F-4D97-AF65-F5344CB8AC3E}">
        <p14:creationId xmlns:p14="http://schemas.microsoft.com/office/powerpoint/2010/main" val="142069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Tijdens de voorstelling hebben jullie drieklanken gezongen, zullen we dit nog een keer doen? Heel goed! Ketim is vrolijk en zingt een majeur drieklank.</a:t>
            </a:r>
          </a:p>
        </p:txBody>
      </p:sp>
      <p:sp>
        <p:nvSpPr>
          <p:cNvPr id="4" name="Tijdelijke aanduiding voor dianummer 3"/>
          <p:cNvSpPr>
            <a:spLocks noGrp="1"/>
          </p:cNvSpPr>
          <p:nvPr>
            <p:ph type="sldNum" sz="quarter" idx="5"/>
          </p:nvPr>
        </p:nvSpPr>
        <p:spPr/>
        <p:txBody>
          <a:bodyPr/>
          <a:lstStyle/>
          <a:p>
            <a:fld id="{BAAF96D8-F079-5741-8823-4E385E2F88BA}" type="slidenum">
              <a:rPr lang="nl-NL" smtClean="0"/>
              <a:t>6</a:t>
            </a:fld>
            <a:endParaRPr lang="nl-NL"/>
          </a:p>
        </p:txBody>
      </p:sp>
    </p:spTree>
    <p:extLst>
      <p:ext uri="{BB962C8B-B14F-4D97-AF65-F5344CB8AC3E}">
        <p14:creationId xmlns:p14="http://schemas.microsoft.com/office/powerpoint/2010/main" val="206115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de mineur ladder is het verschil dat Raban zo boos was dat hij de 3</a:t>
            </a:r>
            <a:r>
              <a:rPr lang="nl-NL" baseline="30000" dirty="0"/>
              <a:t>e</a:t>
            </a:r>
            <a:r>
              <a:rPr lang="nl-NL" dirty="0"/>
              <a:t> trede van de ladder kapot gestampt had met zijn voet waardoor die een halve toon lager werd. Daarom is het akkoord nu boos/verdrietig gaan klinken. We probeer een keer met zijn alle een mineur akkoord te zingen. </a:t>
            </a:r>
          </a:p>
        </p:txBody>
      </p:sp>
      <p:sp>
        <p:nvSpPr>
          <p:cNvPr id="4" name="Tijdelijke aanduiding voor dianummer 3"/>
          <p:cNvSpPr>
            <a:spLocks noGrp="1"/>
          </p:cNvSpPr>
          <p:nvPr>
            <p:ph type="sldNum" sz="quarter" idx="5"/>
          </p:nvPr>
        </p:nvSpPr>
        <p:spPr/>
        <p:txBody>
          <a:bodyPr/>
          <a:lstStyle/>
          <a:p>
            <a:fld id="{BAAF96D8-F079-5741-8823-4E385E2F88BA}" type="slidenum">
              <a:rPr lang="nl-NL" smtClean="0"/>
              <a:t>7</a:t>
            </a:fld>
            <a:endParaRPr lang="nl-NL"/>
          </a:p>
        </p:txBody>
      </p:sp>
    </p:spTree>
    <p:extLst>
      <p:ext uri="{BB962C8B-B14F-4D97-AF65-F5344CB8AC3E}">
        <p14:creationId xmlns:p14="http://schemas.microsoft.com/office/powerpoint/2010/main" val="160206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Ketim Had ook een broer en deze broer is behoorlijk boos vandaag, hij zingt ook een drieklank maar dan eentje die net wat anders klinkt horen jullie het verschil? We luisteren een paar drieklanken en dan mogen jullie door middel van je gezichtsuitdrukking laten weten of dat </a:t>
            </a:r>
            <a:r>
              <a:rPr lang="nl-NL" dirty="0" err="1"/>
              <a:t>ketim</a:t>
            </a:r>
            <a:r>
              <a:rPr lang="nl-NL" dirty="0"/>
              <a:t> (dus blij) een drieklank zingt of dat Raban (verdrietig/boos) een drieklank zingt. De blije noemen we in muziektermen Majeur, en de boze noemen we mineur. </a:t>
            </a:r>
          </a:p>
        </p:txBody>
      </p:sp>
      <p:sp>
        <p:nvSpPr>
          <p:cNvPr id="4" name="Tijdelijke aanduiding voor dianummer 3"/>
          <p:cNvSpPr>
            <a:spLocks noGrp="1"/>
          </p:cNvSpPr>
          <p:nvPr>
            <p:ph type="sldNum" sz="quarter" idx="5"/>
          </p:nvPr>
        </p:nvSpPr>
        <p:spPr/>
        <p:txBody>
          <a:bodyPr/>
          <a:lstStyle/>
          <a:p>
            <a:fld id="{BAAF96D8-F079-5741-8823-4E385E2F88BA}" type="slidenum">
              <a:rPr lang="nl-NL" smtClean="0"/>
              <a:t>8</a:t>
            </a:fld>
            <a:endParaRPr lang="nl-NL"/>
          </a:p>
        </p:txBody>
      </p:sp>
    </p:spTree>
    <p:extLst>
      <p:ext uri="{BB962C8B-B14F-4D97-AF65-F5344CB8AC3E}">
        <p14:creationId xmlns:p14="http://schemas.microsoft.com/office/powerpoint/2010/main" val="290500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CF9329-7254-C84C-9412-9EBD10896E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86731D6-5EC7-E94F-BFA1-AD1C2E23BB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EC6F0FA-7940-FB4D-A48D-AACDF7192D6C}"/>
              </a:ext>
            </a:extLst>
          </p:cNvPr>
          <p:cNvSpPr>
            <a:spLocks noGrp="1"/>
          </p:cNvSpPr>
          <p:nvPr>
            <p:ph type="dt" sz="half" idx="10"/>
          </p:nvPr>
        </p:nvSpPr>
        <p:spPr/>
        <p:txBody>
          <a:bodyPr/>
          <a:lstStyle/>
          <a:p>
            <a:fld id="{1349D6F6-80FD-334B-8D2E-808BFE79BC1D}" type="datetimeFigureOut">
              <a:rPr lang="nl-NL" smtClean="0"/>
              <a:t>20-05-19</a:t>
            </a:fld>
            <a:endParaRPr lang="nl-NL"/>
          </a:p>
        </p:txBody>
      </p:sp>
      <p:sp>
        <p:nvSpPr>
          <p:cNvPr id="5" name="Tijdelijke aanduiding voor voettekst 4">
            <a:extLst>
              <a:ext uri="{FF2B5EF4-FFF2-40B4-BE49-F238E27FC236}">
                <a16:creationId xmlns:a16="http://schemas.microsoft.com/office/drawing/2014/main" id="{960E07D2-9002-9049-ABD5-69A86673BB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31DA6E3-CB5C-8842-BA33-B0BBD7CBE69C}"/>
              </a:ext>
            </a:extLst>
          </p:cNvPr>
          <p:cNvSpPr>
            <a:spLocks noGrp="1"/>
          </p:cNvSpPr>
          <p:nvPr>
            <p:ph type="sldNum" sz="quarter" idx="12"/>
          </p:nvPr>
        </p:nvSpPr>
        <p:spPr/>
        <p:txBody>
          <a:bodyPr/>
          <a:lstStyle/>
          <a:p>
            <a:fld id="{E82DD596-8B5E-0345-8478-85EE9F7223B8}" type="slidenum">
              <a:rPr lang="nl-NL" smtClean="0"/>
              <a:t>‹nr.›</a:t>
            </a:fld>
            <a:endParaRPr lang="nl-NL"/>
          </a:p>
        </p:txBody>
      </p:sp>
    </p:spTree>
    <p:extLst>
      <p:ext uri="{BB962C8B-B14F-4D97-AF65-F5344CB8AC3E}">
        <p14:creationId xmlns:p14="http://schemas.microsoft.com/office/powerpoint/2010/main" val="4053981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DE0F7-3902-364D-8167-4740B0600D6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218D204-FCA8-D945-9A7C-1038A550515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764C14-47FD-584A-9BD9-471BB6A22660}"/>
              </a:ext>
            </a:extLst>
          </p:cNvPr>
          <p:cNvSpPr>
            <a:spLocks noGrp="1"/>
          </p:cNvSpPr>
          <p:nvPr>
            <p:ph type="dt" sz="half" idx="10"/>
          </p:nvPr>
        </p:nvSpPr>
        <p:spPr/>
        <p:txBody>
          <a:bodyPr/>
          <a:lstStyle/>
          <a:p>
            <a:fld id="{1349D6F6-80FD-334B-8D2E-808BFE79BC1D}" type="datetimeFigureOut">
              <a:rPr lang="nl-NL" smtClean="0"/>
              <a:t>20-05-19</a:t>
            </a:fld>
            <a:endParaRPr lang="nl-NL"/>
          </a:p>
        </p:txBody>
      </p:sp>
      <p:sp>
        <p:nvSpPr>
          <p:cNvPr id="5" name="Tijdelijke aanduiding voor voettekst 4">
            <a:extLst>
              <a:ext uri="{FF2B5EF4-FFF2-40B4-BE49-F238E27FC236}">
                <a16:creationId xmlns:a16="http://schemas.microsoft.com/office/drawing/2014/main" id="{47AD9A69-C55F-5E43-97F8-CE9D219DEE6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8BA66A6-73BF-DA4C-B56E-6FC6D8FE0C5D}"/>
              </a:ext>
            </a:extLst>
          </p:cNvPr>
          <p:cNvSpPr>
            <a:spLocks noGrp="1"/>
          </p:cNvSpPr>
          <p:nvPr>
            <p:ph type="sldNum" sz="quarter" idx="12"/>
          </p:nvPr>
        </p:nvSpPr>
        <p:spPr/>
        <p:txBody>
          <a:bodyPr/>
          <a:lstStyle/>
          <a:p>
            <a:fld id="{E82DD596-8B5E-0345-8478-85EE9F7223B8}" type="slidenum">
              <a:rPr lang="nl-NL" smtClean="0"/>
              <a:t>‹nr.›</a:t>
            </a:fld>
            <a:endParaRPr lang="nl-NL"/>
          </a:p>
        </p:txBody>
      </p:sp>
    </p:spTree>
    <p:extLst>
      <p:ext uri="{BB962C8B-B14F-4D97-AF65-F5344CB8AC3E}">
        <p14:creationId xmlns:p14="http://schemas.microsoft.com/office/powerpoint/2010/main" val="43261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5AD69EB-68F9-B944-8E96-FA726E8A4B9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26DACC5-13A9-1D4D-8B37-CC70C7B9370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772165-BE4A-D34F-8F1D-308DCC907DB8}"/>
              </a:ext>
            </a:extLst>
          </p:cNvPr>
          <p:cNvSpPr>
            <a:spLocks noGrp="1"/>
          </p:cNvSpPr>
          <p:nvPr>
            <p:ph type="dt" sz="half" idx="10"/>
          </p:nvPr>
        </p:nvSpPr>
        <p:spPr/>
        <p:txBody>
          <a:bodyPr/>
          <a:lstStyle/>
          <a:p>
            <a:fld id="{1349D6F6-80FD-334B-8D2E-808BFE79BC1D}" type="datetimeFigureOut">
              <a:rPr lang="nl-NL" smtClean="0"/>
              <a:t>20-05-19</a:t>
            </a:fld>
            <a:endParaRPr lang="nl-NL"/>
          </a:p>
        </p:txBody>
      </p:sp>
      <p:sp>
        <p:nvSpPr>
          <p:cNvPr id="5" name="Tijdelijke aanduiding voor voettekst 4">
            <a:extLst>
              <a:ext uri="{FF2B5EF4-FFF2-40B4-BE49-F238E27FC236}">
                <a16:creationId xmlns:a16="http://schemas.microsoft.com/office/drawing/2014/main" id="{1F60A64E-131A-9D44-B014-C6DE4FDAC13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0DC6EFF-4BF4-1649-9EB1-E965276A544F}"/>
              </a:ext>
            </a:extLst>
          </p:cNvPr>
          <p:cNvSpPr>
            <a:spLocks noGrp="1"/>
          </p:cNvSpPr>
          <p:nvPr>
            <p:ph type="sldNum" sz="quarter" idx="12"/>
          </p:nvPr>
        </p:nvSpPr>
        <p:spPr/>
        <p:txBody>
          <a:bodyPr/>
          <a:lstStyle/>
          <a:p>
            <a:fld id="{E82DD596-8B5E-0345-8478-85EE9F7223B8}" type="slidenum">
              <a:rPr lang="nl-NL" smtClean="0"/>
              <a:t>‹nr.›</a:t>
            </a:fld>
            <a:endParaRPr lang="nl-NL"/>
          </a:p>
        </p:txBody>
      </p:sp>
    </p:spTree>
    <p:extLst>
      <p:ext uri="{BB962C8B-B14F-4D97-AF65-F5344CB8AC3E}">
        <p14:creationId xmlns:p14="http://schemas.microsoft.com/office/powerpoint/2010/main" val="106242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ED320-771C-9A4A-BD07-12C42F189B7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A06977E-7D7A-FD41-A619-1F69F5BF9EA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410D905-25B1-E742-9C6B-5B3D56B8D26B}"/>
              </a:ext>
            </a:extLst>
          </p:cNvPr>
          <p:cNvSpPr>
            <a:spLocks noGrp="1"/>
          </p:cNvSpPr>
          <p:nvPr>
            <p:ph type="dt" sz="half" idx="10"/>
          </p:nvPr>
        </p:nvSpPr>
        <p:spPr/>
        <p:txBody>
          <a:bodyPr/>
          <a:lstStyle/>
          <a:p>
            <a:fld id="{1349D6F6-80FD-334B-8D2E-808BFE79BC1D}" type="datetimeFigureOut">
              <a:rPr lang="nl-NL" smtClean="0"/>
              <a:t>20-05-19</a:t>
            </a:fld>
            <a:endParaRPr lang="nl-NL"/>
          </a:p>
        </p:txBody>
      </p:sp>
      <p:sp>
        <p:nvSpPr>
          <p:cNvPr id="5" name="Tijdelijke aanduiding voor voettekst 4">
            <a:extLst>
              <a:ext uri="{FF2B5EF4-FFF2-40B4-BE49-F238E27FC236}">
                <a16:creationId xmlns:a16="http://schemas.microsoft.com/office/drawing/2014/main" id="{9FFD0D95-1ED6-A948-992A-3242488DCF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627CCB-0FA1-AF4C-B919-D92582C33093}"/>
              </a:ext>
            </a:extLst>
          </p:cNvPr>
          <p:cNvSpPr>
            <a:spLocks noGrp="1"/>
          </p:cNvSpPr>
          <p:nvPr>
            <p:ph type="sldNum" sz="quarter" idx="12"/>
          </p:nvPr>
        </p:nvSpPr>
        <p:spPr/>
        <p:txBody>
          <a:bodyPr/>
          <a:lstStyle/>
          <a:p>
            <a:fld id="{E82DD596-8B5E-0345-8478-85EE9F7223B8}" type="slidenum">
              <a:rPr lang="nl-NL" smtClean="0"/>
              <a:t>‹nr.›</a:t>
            </a:fld>
            <a:endParaRPr lang="nl-NL"/>
          </a:p>
        </p:txBody>
      </p:sp>
    </p:spTree>
    <p:extLst>
      <p:ext uri="{BB962C8B-B14F-4D97-AF65-F5344CB8AC3E}">
        <p14:creationId xmlns:p14="http://schemas.microsoft.com/office/powerpoint/2010/main" val="304205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0C83C2-2C91-9946-9058-C13F776AD8E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7DC827B-349D-6F4B-A6AB-1DE24E85D2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BB2FD6D-5BEE-8344-BA3D-AF1691561345}"/>
              </a:ext>
            </a:extLst>
          </p:cNvPr>
          <p:cNvSpPr>
            <a:spLocks noGrp="1"/>
          </p:cNvSpPr>
          <p:nvPr>
            <p:ph type="dt" sz="half" idx="10"/>
          </p:nvPr>
        </p:nvSpPr>
        <p:spPr/>
        <p:txBody>
          <a:bodyPr/>
          <a:lstStyle/>
          <a:p>
            <a:fld id="{1349D6F6-80FD-334B-8D2E-808BFE79BC1D}" type="datetimeFigureOut">
              <a:rPr lang="nl-NL" smtClean="0"/>
              <a:t>20-05-19</a:t>
            </a:fld>
            <a:endParaRPr lang="nl-NL"/>
          </a:p>
        </p:txBody>
      </p:sp>
      <p:sp>
        <p:nvSpPr>
          <p:cNvPr id="5" name="Tijdelijke aanduiding voor voettekst 4">
            <a:extLst>
              <a:ext uri="{FF2B5EF4-FFF2-40B4-BE49-F238E27FC236}">
                <a16:creationId xmlns:a16="http://schemas.microsoft.com/office/drawing/2014/main" id="{853FFA55-0323-2B47-9BC0-6B3CD0CD2E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DC7A6D-2F3E-2447-8D9A-183A64976676}"/>
              </a:ext>
            </a:extLst>
          </p:cNvPr>
          <p:cNvSpPr>
            <a:spLocks noGrp="1"/>
          </p:cNvSpPr>
          <p:nvPr>
            <p:ph type="sldNum" sz="quarter" idx="12"/>
          </p:nvPr>
        </p:nvSpPr>
        <p:spPr/>
        <p:txBody>
          <a:bodyPr/>
          <a:lstStyle/>
          <a:p>
            <a:fld id="{E82DD596-8B5E-0345-8478-85EE9F7223B8}" type="slidenum">
              <a:rPr lang="nl-NL" smtClean="0"/>
              <a:t>‹nr.›</a:t>
            </a:fld>
            <a:endParaRPr lang="nl-NL"/>
          </a:p>
        </p:txBody>
      </p:sp>
    </p:spTree>
    <p:extLst>
      <p:ext uri="{BB962C8B-B14F-4D97-AF65-F5344CB8AC3E}">
        <p14:creationId xmlns:p14="http://schemas.microsoft.com/office/powerpoint/2010/main" val="2628818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AA7D8E-A8A9-3E44-B66C-28F137599B3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F99BD6B-A56D-864E-8204-8135937D94F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3995931-7A89-D14F-88DD-E08B039FCA6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A14E881-BE1A-3A45-BC34-9EF04B428C3A}"/>
              </a:ext>
            </a:extLst>
          </p:cNvPr>
          <p:cNvSpPr>
            <a:spLocks noGrp="1"/>
          </p:cNvSpPr>
          <p:nvPr>
            <p:ph type="dt" sz="half" idx="10"/>
          </p:nvPr>
        </p:nvSpPr>
        <p:spPr/>
        <p:txBody>
          <a:bodyPr/>
          <a:lstStyle/>
          <a:p>
            <a:fld id="{1349D6F6-80FD-334B-8D2E-808BFE79BC1D}" type="datetimeFigureOut">
              <a:rPr lang="nl-NL" smtClean="0"/>
              <a:t>20-05-19</a:t>
            </a:fld>
            <a:endParaRPr lang="nl-NL"/>
          </a:p>
        </p:txBody>
      </p:sp>
      <p:sp>
        <p:nvSpPr>
          <p:cNvPr id="6" name="Tijdelijke aanduiding voor voettekst 5">
            <a:extLst>
              <a:ext uri="{FF2B5EF4-FFF2-40B4-BE49-F238E27FC236}">
                <a16:creationId xmlns:a16="http://schemas.microsoft.com/office/drawing/2014/main" id="{2115E165-A5A7-5C45-AD74-AD0E383FAF9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0F1BAD-5ACE-BA4E-B43F-B96591C864FD}"/>
              </a:ext>
            </a:extLst>
          </p:cNvPr>
          <p:cNvSpPr>
            <a:spLocks noGrp="1"/>
          </p:cNvSpPr>
          <p:nvPr>
            <p:ph type="sldNum" sz="quarter" idx="12"/>
          </p:nvPr>
        </p:nvSpPr>
        <p:spPr/>
        <p:txBody>
          <a:bodyPr/>
          <a:lstStyle/>
          <a:p>
            <a:fld id="{E82DD596-8B5E-0345-8478-85EE9F7223B8}" type="slidenum">
              <a:rPr lang="nl-NL" smtClean="0"/>
              <a:t>‹nr.›</a:t>
            </a:fld>
            <a:endParaRPr lang="nl-NL"/>
          </a:p>
        </p:txBody>
      </p:sp>
    </p:spTree>
    <p:extLst>
      <p:ext uri="{BB962C8B-B14F-4D97-AF65-F5344CB8AC3E}">
        <p14:creationId xmlns:p14="http://schemas.microsoft.com/office/powerpoint/2010/main" val="145203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49230-90C7-104E-A5BE-3B22F30DD2A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CE92E9C-CC90-B24F-998F-54E3599C0E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F686053-AB6D-4349-9BC1-41FFB6A920A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7D309C5-DFEB-CE41-9474-006246834D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6216ACB-839A-EF4F-B43D-BF7C36C1AD4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63F269A-3154-E04F-90CD-3B5EE0F462A5}"/>
              </a:ext>
            </a:extLst>
          </p:cNvPr>
          <p:cNvSpPr>
            <a:spLocks noGrp="1"/>
          </p:cNvSpPr>
          <p:nvPr>
            <p:ph type="dt" sz="half" idx="10"/>
          </p:nvPr>
        </p:nvSpPr>
        <p:spPr/>
        <p:txBody>
          <a:bodyPr/>
          <a:lstStyle/>
          <a:p>
            <a:fld id="{1349D6F6-80FD-334B-8D2E-808BFE79BC1D}" type="datetimeFigureOut">
              <a:rPr lang="nl-NL" smtClean="0"/>
              <a:t>20-05-19</a:t>
            </a:fld>
            <a:endParaRPr lang="nl-NL"/>
          </a:p>
        </p:txBody>
      </p:sp>
      <p:sp>
        <p:nvSpPr>
          <p:cNvPr id="8" name="Tijdelijke aanduiding voor voettekst 7">
            <a:extLst>
              <a:ext uri="{FF2B5EF4-FFF2-40B4-BE49-F238E27FC236}">
                <a16:creationId xmlns:a16="http://schemas.microsoft.com/office/drawing/2014/main" id="{99130307-AB23-0841-912D-026BA1BE374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40207DC-2086-4845-938C-12D39B539D58}"/>
              </a:ext>
            </a:extLst>
          </p:cNvPr>
          <p:cNvSpPr>
            <a:spLocks noGrp="1"/>
          </p:cNvSpPr>
          <p:nvPr>
            <p:ph type="sldNum" sz="quarter" idx="12"/>
          </p:nvPr>
        </p:nvSpPr>
        <p:spPr/>
        <p:txBody>
          <a:bodyPr/>
          <a:lstStyle/>
          <a:p>
            <a:fld id="{E82DD596-8B5E-0345-8478-85EE9F7223B8}" type="slidenum">
              <a:rPr lang="nl-NL" smtClean="0"/>
              <a:t>‹nr.›</a:t>
            </a:fld>
            <a:endParaRPr lang="nl-NL"/>
          </a:p>
        </p:txBody>
      </p:sp>
    </p:spTree>
    <p:extLst>
      <p:ext uri="{BB962C8B-B14F-4D97-AF65-F5344CB8AC3E}">
        <p14:creationId xmlns:p14="http://schemas.microsoft.com/office/powerpoint/2010/main" val="138935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2F98E-C9B7-2B45-B63B-B0BD9018233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D1D1A3B-EEF1-AA40-8093-7AF88A105094}"/>
              </a:ext>
            </a:extLst>
          </p:cNvPr>
          <p:cNvSpPr>
            <a:spLocks noGrp="1"/>
          </p:cNvSpPr>
          <p:nvPr>
            <p:ph type="dt" sz="half" idx="10"/>
          </p:nvPr>
        </p:nvSpPr>
        <p:spPr/>
        <p:txBody>
          <a:bodyPr/>
          <a:lstStyle/>
          <a:p>
            <a:fld id="{1349D6F6-80FD-334B-8D2E-808BFE79BC1D}" type="datetimeFigureOut">
              <a:rPr lang="nl-NL" smtClean="0"/>
              <a:t>20-05-19</a:t>
            </a:fld>
            <a:endParaRPr lang="nl-NL"/>
          </a:p>
        </p:txBody>
      </p:sp>
      <p:sp>
        <p:nvSpPr>
          <p:cNvPr id="4" name="Tijdelijke aanduiding voor voettekst 3">
            <a:extLst>
              <a:ext uri="{FF2B5EF4-FFF2-40B4-BE49-F238E27FC236}">
                <a16:creationId xmlns:a16="http://schemas.microsoft.com/office/drawing/2014/main" id="{6E3D248F-96AE-A34B-89EB-EA21A7378E1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B909059-5DEC-4B4B-AE8C-8626054366C2}"/>
              </a:ext>
            </a:extLst>
          </p:cNvPr>
          <p:cNvSpPr>
            <a:spLocks noGrp="1"/>
          </p:cNvSpPr>
          <p:nvPr>
            <p:ph type="sldNum" sz="quarter" idx="12"/>
          </p:nvPr>
        </p:nvSpPr>
        <p:spPr/>
        <p:txBody>
          <a:bodyPr/>
          <a:lstStyle/>
          <a:p>
            <a:fld id="{E82DD596-8B5E-0345-8478-85EE9F7223B8}" type="slidenum">
              <a:rPr lang="nl-NL" smtClean="0"/>
              <a:t>‹nr.›</a:t>
            </a:fld>
            <a:endParaRPr lang="nl-NL"/>
          </a:p>
        </p:txBody>
      </p:sp>
    </p:spTree>
    <p:extLst>
      <p:ext uri="{BB962C8B-B14F-4D97-AF65-F5344CB8AC3E}">
        <p14:creationId xmlns:p14="http://schemas.microsoft.com/office/powerpoint/2010/main" val="26089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9A57A77-E680-214D-B749-F18CBE6956E2}"/>
              </a:ext>
            </a:extLst>
          </p:cNvPr>
          <p:cNvSpPr>
            <a:spLocks noGrp="1"/>
          </p:cNvSpPr>
          <p:nvPr>
            <p:ph type="dt" sz="half" idx="10"/>
          </p:nvPr>
        </p:nvSpPr>
        <p:spPr/>
        <p:txBody>
          <a:bodyPr/>
          <a:lstStyle/>
          <a:p>
            <a:fld id="{1349D6F6-80FD-334B-8D2E-808BFE79BC1D}" type="datetimeFigureOut">
              <a:rPr lang="nl-NL" smtClean="0"/>
              <a:t>20-05-19</a:t>
            </a:fld>
            <a:endParaRPr lang="nl-NL"/>
          </a:p>
        </p:txBody>
      </p:sp>
      <p:sp>
        <p:nvSpPr>
          <p:cNvPr id="3" name="Tijdelijke aanduiding voor voettekst 2">
            <a:extLst>
              <a:ext uri="{FF2B5EF4-FFF2-40B4-BE49-F238E27FC236}">
                <a16:creationId xmlns:a16="http://schemas.microsoft.com/office/drawing/2014/main" id="{A4725856-CCF3-F747-BF77-88A3270B8FC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B1BC48A-1C5E-4244-A1C3-F72AE6190449}"/>
              </a:ext>
            </a:extLst>
          </p:cNvPr>
          <p:cNvSpPr>
            <a:spLocks noGrp="1"/>
          </p:cNvSpPr>
          <p:nvPr>
            <p:ph type="sldNum" sz="quarter" idx="12"/>
          </p:nvPr>
        </p:nvSpPr>
        <p:spPr/>
        <p:txBody>
          <a:bodyPr/>
          <a:lstStyle/>
          <a:p>
            <a:fld id="{E82DD596-8B5E-0345-8478-85EE9F7223B8}" type="slidenum">
              <a:rPr lang="nl-NL" smtClean="0"/>
              <a:t>‹nr.›</a:t>
            </a:fld>
            <a:endParaRPr lang="nl-NL"/>
          </a:p>
        </p:txBody>
      </p:sp>
    </p:spTree>
    <p:extLst>
      <p:ext uri="{BB962C8B-B14F-4D97-AF65-F5344CB8AC3E}">
        <p14:creationId xmlns:p14="http://schemas.microsoft.com/office/powerpoint/2010/main" val="2063454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F9288-14BD-BA43-B029-22CF71EC0A4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240FDBC-DD99-BF4D-A808-83DD3551D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5A7A0DC-3788-4543-BBF4-CAAFBA1722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B4A8206-BD6E-5341-B61B-28AA5798F936}"/>
              </a:ext>
            </a:extLst>
          </p:cNvPr>
          <p:cNvSpPr>
            <a:spLocks noGrp="1"/>
          </p:cNvSpPr>
          <p:nvPr>
            <p:ph type="dt" sz="half" idx="10"/>
          </p:nvPr>
        </p:nvSpPr>
        <p:spPr/>
        <p:txBody>
          <a:bodyPr/>
          <a:lstStyle/>
          <a:p>
            <a:fld id="{1349D6F6-80FD-334B-8D2E-808BFE79BC1D}" type="datetimeFigureOut">
              <a:rPr lang="nl-NL" smtClean="0"/>
              <a:t>20-05-19</a:t>
            </a:fld>
            <a:endParaRPr lang="nl-NL"/>
          </a:p>
        </p:txBody>
      </p:sp>
      <p:sp>
        <p:nvSpPr>
          <p:cNvPr id="6" name="Tijdelijke aanduiding voor voettekst 5">
            <a:extLst>
              <a:ext uri="{FF2B5EF4-FFF2-40B4-BE49-F238E27FC236}">
                <a16:creationId xmlns:a16="http://schemas.microsoft.com/office/drawing/2014/main" id="{B13795ED-7D10-764A-8BEA-83BE4EDA776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02EF7F6-DEC2-1540-B2A4-CEF689D95E67}"/>
              </a:ext>
            </a:extLst>
          </p:cNvPr>
          <p:cNvSpPr>
            <a:spLocks noGrp="1"/>
          </p:cNvSpPr>
          <p:nvPr>
            <p:ph type="sldNum" sz="quarter" idx="12"/>
          </p:nvPr>
        </p:nvSpPr>
        <p:spPr/>
        <p:txBody>
          <a:bodyPr/>
          <a:lstStyle/>
          <a:p>
            <a:fld id="{E82DD596-8B5E-0345-8478-85EE9F7223B8}" type="slidenum">
              <a:rPr lang="nl-NL" smtClean="0"/>
              <a:t>‹nr.›</a:t>
            </a:fld>
            <a:endParaRPr lang="nl-NL"/>
          </a:p>
        </p:txBody>
      </p:sp>
    </p:spTree>
    <p:extLst>
      <p:ext uri="{BB962C8B-B14F-4D97-AF65-F5344CB8AC3E}">
        <p14:creationId xmlns:p14="http://schemas.microsoft.com/office/powerpoint/2010/main" val="390038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234735-5C30-2D45-9AB0-B37C997D4AF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0A03F7A-DEEE-704C-8523-AC5342389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31B288A-01A7-004C-B3C7-767C43CEA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6B67BE7-36F5-0043-9D19-D214C43311FF}"/>
              </a:ext>
            </a:extLst>
          </p:cNvPr>
          <p:cNvSpPr>
            <a:spLocks noGrp="1"/>
          </p:cNvSpPr>
          <p:nvPr>
            <p:ph type="dt" sz="half" idx="10"/>
          </p:nvPr>
        </p:nvSpPr>
        <p:spPr/>
        <p:txBody>
          <a:bodyPr/>
          <a:lstStyle/>
          <a:p>
            <a:fld id="{1349D6F6-80FD-334B-8D2E-808BFE79BC1D}" type="datetimeFigureOut">
              <a:rPr lang="nl-NL" smtClean="0"/>
              <a:t>20-05-19</a:t>
            </a:fld>
            <a:endParaRPr lang="nl-NL"/>
          </a:p>
        </p:txBody>
      </p:sp>
      <p:sp>
        <p:nvSpPr>
          <p:cNvPr id="6" name="Tijdelijke aanduiding voor voettekst 5">
            <a:extLst>
              <a:ext uri="{FF2B5EF4-FFF2-40B4-BE49-F238E27FC236}">
                <a16:creationId xmlns:a16="http://schemas.microsoft.com/office/drawing/2014/main" id="{3CEF4799-4BEA-3348-9190-9DCE823E21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1B95FAA-A81E-F540-8D3E-0AAC2A375840}"/>
              </a:ext>
            </a:extLst>
          </p:cNvPr>
          <p:cNvSpPr>
            <a:spLocks noGrp="1"/>
          </p:cNvSpPr>
          <p:nvPr>
            <p:ph type="sldNum" sz="quarter" idx="12"/>
          </p:nvPr>
        </p:nvSpPr>
        <p:spPr/>
        <p:txBody>
          <a:bodyPr/>
          <a:lstStyle/>
          <a:p>
            <a:fld id="{E82DD596-8B5E-0345-8478-85EE9F7223B8}" type="slidenum">
              <a:rPr lang="nl-NL" smtClean="0"/>
              <a:t>‹nr.›</a:t>
            </a:fld>
            <a:endParaRPr lang="nl-NL"/>
          </a:p>
        </p:txBody>
      </p:sp>
    </p:spTree>
    <p:extLst>
      <p:ext uri="{BB962C8B-B14F-4D97-AF65-F5344CB8AC3E}">
        <p14:creationId xmlns:p14="http://schemas.microsoft.com/office/powerpoint/2010/main" val="27109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691B72D-DA05-B141-A4E4-5815976C35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BE4DB32-C9CF-734C-8A90-BF4D80D686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F755E44-0F7A-CF40-A4F0-EF059EAD1E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9D6F6-80FD-334B-8D2E-808BFE79BC1D}" type="datetimeFigureOut">
              <a:rPr lang="nl-NL" smtClean="0"/>
              <a:t>20-05-19</a:t>
            </a:fld>
            <a:endParaRPr lang="nl-NL"/>
          </a:p>
        </p:txBody>
      </p:sp>
      <p:sp>
        <p:nvSpPr>
          <p:cNvPr id="5" name="Tijdelijke aanduiding voor voettekst 4">
            <a:extLst>
              <a:ext uri="{FF2B5EF4-FFF2-40B4-BE49-F238E27FC236}">
                <a16:creationId xmlns:a16="http://schemas.microsoft.com/office/drawing/2014/main" id="{8CEDCABD-83CD-4142-99DE-4580DD6C93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EF18602-FC07-7B49-BE2F-6DE481B109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DD596-8B5E-0345-8478-85EE9F7223B8}" type="slidenum">
              <a:rPr lang="nl-NL" smtClean="0"/>
              <a:t>‹nr.›</a:t>
            </a:fld>
            <a:endParaRPr lang="nl-NL"/>
          </a:p>
        </p:txBody>
      </p:sp>
    </p:spTree>
    <p:extLst>
      <p:ext uri="{BB962C8B-B14F-4D97-AF65-F5344CB8AC3E}">
        <p14:creationId xmlns:p14="http://schemas.microsoft.com/office/powerpoint/2010/main" val="2454000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cpl.net/category/tags/jazz"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bKV_VLxLwAs" TargetMode="External"/><Relationship Id="rId3" Type="http://schemas.openxmlformats.org/officeDocument/2006/relationships/image" Target="../media/image2.jpeg"/><Relationship Id="rId7" Type="http://schemas.openxmlformats.org/officeDocument/2006/relationships/hyperlink" Target="https://commons.wikimedia.org/wiki/File:Frank_Sinatra_in_1962.jpg" TargetMode="External"/><Relationship Id="rId2" Type="http://schemas.openxmlformats.org/officeDocument/2006/relationships/hyperlink" Target="https://www.youtube.com/watch?v=09BB1pci8_o" TargetMode="Externa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www.youtube.com/watch?v=zlpP7icU3rg&amp;list=PLc4NxDAjUWeD9N_N0n9ewgp_x41rsEy9T" TargetMode="External"/><Relationship Id="rId4" Type="http://schemas.openxmlformats.org/officeDocument/2006/relationships/hyperlink" Target="http://allbum.it/comments.php?y=14&amp;m=09&amp;entry=entry140910-053423"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gnandoleggendo.net/vendetta-piccante-di-jennifer-probst/"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gnandoleggendo.net/vendetta-piccante-di-jennifer-probst/"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luchilu/2809798528/"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9.png"/><Relationship Id="rId18" Type="http://schemas.openxmlformats.org/officeDocument/2006/relationships/customXml" Target="../ink/ink6.xml"/><Relationship Id="rId3" Type="http://schemas.openxmlformats.org/officeDocument/2006/relationships/image" Target="../media/image6.tiff"/><Relationship Id="rId21" Type="http://schemas.openxmlformats.org/officeDocument/2006/relationships/image" Target="../media/image13.png"/><Relationship Id="rId7" Type="http://schemas.openxmlformats.org/officeDocument/2006/relationships/hyperlink" Target="http://pngimg.com/download/14777" TargetMode="External"/><Relationship Id="rId12" Type="http://schemas.openxmlformats.org/officeDocument/2006/relationships/customXml" Target="../ink/ink3.xml"/><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customXml" Target="../ink/ink5.xml"/><Relationship Id="rId20"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80.png"/><Relationship Id="rId5" Type="http://schemas.microsoft.com/office/2007/relationships/hdphoto" Target="../media/hdphoto1.wdp"/><Relationship Id="rId15" Type="http://schemas.openxmlformats.org/officeDocument/2006/relationships/image" Target="../media/image10.png"/><Relationship Id="rId10" Type="http://schemas.openxmlformats.org/officeDocument/2006/relationships/customXml" Target="../ink/ink2.xml"/><Relationship Id="rId19" Type="http://schemas.openxmlformats.org/officeDocument/2006/relationships/image" Target="../media/image12.png"/><Relationship Id="rId4" Type="http://schemas.openxmlformats.org/officeDocument/2006/relationships/image" Target="../media/image7.jpeg"/><Relationship Id="rId9" Type="http://schemas.openxmlformats.org/officeDocument/2006/relationships/image" Target="../media/image7.png"/><Relationship Id="rId14" Type="http://schemas.openxmlformats.org/officeDocument/2006/relationships/customXml" Target="../ink/ink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ustomXml" Target="../ink/ink11.xml"/><Relationship Id="rId18" Type="http://schemas.openxmlformats.org/officeDocument/2006/relationships/image" Target="../media/image21.png"/><Relationship Id="rId3" Type="http://schemas.openxmlformats.org/officeDocument/2006/relationships/image" Target="../media/image9.tiff"/><Relationship Id="rId7" Type="http://schemas.openxmlformats.org/officeDocument/2006/relationships/customXml" Target="../ink/ink8.xml"/><Relationship Id="rId12" Type="http://schemas.openxmlformats.org/officeDocument/2006/relationships/image" Target="../media/image18.png"/><Relationship Id="rId17" Type="http://schemas.openxmlformats.org/officeDocument/2006/relationships/customXml" Target="../ink/ink13.xml"/><Relationship Id="rId2" Type="http://schemas.openxmlformats.org/officeDocument/2006/relationships/notesSlide" Target="../notesSlides/notesSlide2.xml"/><Relationship Id="rId16" Type="http://schemas.openxmlformats.org/officeDocument/2006/relationships/image" Target="../media/image20.png"/><Relationship Id="rId20"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hyperlink" Target="http://pngimg.com/download/14777" TargetMode="External"/><Relationship Id="rId11" Type="http://schemas.openxmlformats.org/officeDocument/2006/relationships/customXml" Target="../ink/ink10.xml"/><Relationship Id="rId5" Type="http://schemas.openxmlformats.org/officeDocument/2006/relationships/image" Target="../media/image8.png"/><Relationship Id="rId15" Type="http://schemas.openxmlformats.org/officeDocument/2006/relationships/customXml" Target="../ink/ink12.xml"/><Relationship Id="rId10" Type="http://schemas.openxmlformats.org/officeDocument/2006/relationships/image" Target="../media/image17.png"/><Relationship Id="rId19" Type="http://schemas.openxmlformats.org/officeDocument/2006/relationships/customXml" Target="../ink/ink14.xml"/><Relationship Id="rId4" Type="http://schemas.openxmlformats.org/officeDocument/2006/relationships/image" Target="../media/image10.jpeg"/><Relationship Id="rId9" Type="http://schemas.openxmlformats.org/officeDocument/2006/relationships/customXml" Target="../ink/ink9.xml"/><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8A2AEE2-4F70-D544-9E61-5E020294546F}"/>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13752" b="11248"/>
          <a:stretch/>
        </p:blipFill>
        <p:spPr>
          <a:xfrm>
            <a:off x="20" y="10"/>
            <a:ext cx="12191980" cy="6857990"/>
          </a:xfrm>
          <a:prstGeom prst="rect">
            <a:avLst/>
          </a:prstGeom>
        </p:spPr>
      </p:pic>
      <p:sp>
        <p:nvSpPr>
          <p:cNvPr id="2" name="Titel 1">
            <a:extLst>
              <a:ext uri="{FF2B5EF4-FFF2-40B4-BE49-F238E27FC236}">
                <a16:creationId xmlns:a16="http://schemas.microsoft.com/office/drawing/2014/main" id="{1C0ED28D-11D7-2E4C-9DFA-871E9B115589}"/>
              </a:ext>
            </a:extLst>
          </p:cNvPr>
          <p:cNvSpPr>
            <a:spLocks noGrp="1"/>
          </p:cNvSpPr>
          <p:nvPr>
            <p:ph type="ctrTitle"/>
          </p:nvPr>
        </p:nvSpPr>
        <p:spPr>
          <a:xfrm>
            <a:off x="965200" y="965200"/>
            <a:ext cx="10261600" cy="3564869"/>
          </a:xfrm>
        </p:spPr>
        <p:txBody>
          <a:bodyPr>
            <a:normAutofit/>
          </a:bodyPr>
          <a:lstStyle/>
          <a:p>
            <a:pPr algn="l"/>
            <a:r>
              <a:rPr lang="nl-NL" sz="13800" b="1" dirty="0">
                <a:ln w="22225">
                  <a:solidFill>
                    <a:schemeClr val="tx1"/>
                  </a:solidFill>
                  <a:miter lim="800000"/>
                </a:ln>
                <a:noFill/>
              </a:rPr>
              <a:t>Jazz</a:t>
            </a:r>
            <a:r>
              <a:rPr lang="nl-NL" sz="11500" dirty="0">
                <a:ln w="22225">
                  <a:solidFill>
                    <a:schemeClr val="tx1"/>
                  </a:solidFill>
                  <a:miter lim="800000"/>
                </a:ln>
                <a:noFill/>
              </a:rPr>
              <a:t> </a:t>
            </a:r>
          </a:p>
        </p:txBody>
      </p:sp>
      <p:sp>
        <p:nvSpPr>
          <p:cNvPr id="3" name="Ondertitel 2">
            <a:extLst>
              <a:ext uri="{FF2B5EF4-FFF2-40B4-BE49-F238E27FC236}">
                <a16:creationId xmlns:a16="http://schemas.microsoft.com/office/drawing/2014/main" id="{A6C41770-944A-CC41-B2EB-09709BE44B73}"/>
              </a:ext>
            </a:extLst>
          </p:cNvPr>
          <p:cNvSpPr>
            <a:spLocks noGrp="1"/>
          </p:cNvSpPr>
          <p:nvPr>
            <p:ph type="subTitle" idx="1"/>
          </p:nvPr>
        </p:nvSpPr>
        <p:spPr>
          <a:xfrm>
            <a:off x="965200" y="4572002"/>
            <a:ext cx="10261600" cy="1202995"/>
          </a:xfrm>
        </p:spPr>
        <p:txBody>
          <a:bodyPr>
            <a:normAutofit/>
          </a:bodyPr>
          <a:lstStyle/>
          <a:p>
            <a:pPr algn="l"/>
            <a:r>
              <a:rPr lang="nl-NL" sz="3200" dirty="0"/>
              <a:t>1900-1950</a:t>
            </a:r>
          </a:p>
        </p:txBody>
      </p:sp>
    </p:spTree>
    <p:extLst>
      <p:ext uri="{BB962C8B-B14F-4D97-AF65-F5344CB8AC3E}">
        <p14:creationId xmlns:p14="http://schemas.microsoft.com/office/powerpoint/2010/main" val="314860568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1B2A784-4501-42A8-86DF-DB27DE395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2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Tijdelijke aanduiding voor inhoud 4" descr="Afbeelding met persoon, dragen, foto, man&#10;&#10;Automatisch gegenereerde beschrijving">
            <a:hlinkClick r:id="rId2"/>
            <a:extLst>
              <a:ext uri="{FF2B5EF4-FFF2-40B4-BE49-F238E27FC236}">
                <a16:creationId xmlns:a16="http://schemas.microsoft.com/office/drawing/2014/main" id="{CD382370-E773-824C-8F88-0667429722C1}"/>
              </a:ext>
            </a:extLst>
          </p:cNvPr>
          <p:cNvPicPr>
            <a:picLocks noChangeAspect="1"/>
          </p:cNvPicPr>
          <p:nvPr/>
        </p:nvPicPr>
        <p:blipFill rotWithShape="1">
          <a:blip r:embed="rId3">
            <a:alphaModFix amt="35000"/>
            <a:extLst>
              <a:ext uri="{837473B0-CC2E-450A-ABE3-18F120FF3D39}">
                <a1611:picAttrSrcUrl xmlns:a1611="http://schemas.microsoft.com/office/drawing/2016/11/main" r:id="rId4"/>
              </a:ext>
            </a:extLst>
          </a:blip>
          <a:srcRect t="13898" b="29852"/>
          <a:stretch/>
        </p:blipFill>
        <p:spPr>
          <a:xfrm>
            <a:off x="20" y="10"/>
            <a:ext cx="12191981" cy="6857990"/>
          </a:xfrm>
          <a:prstGeom prst="rect">
            <a:avLst/>
          </a:prstGeom>
        </p:spPr>
      </p:pic>
      <p:sp>
        <p:nvSpPr>
          <p:cNvPr id="2" name="Titel 1">
            <a:extLst>
              <a:ext uri="{FF2B5EF4-FFF2-40B4-BE49-F238E27FC236}">
                <a16:creationId xmlns:a16="http://schemas.microsoft.com/office/drawing/2014/main" id="{7432922F-CB49-EF4C-94BD-ED81EB6CFA62}"/>
              </a:ext>
            </a:extLst>
          </p:cNvPr>
          <p:cNvSpPr>
            <a:spLocks noGrp="1"/>
          </p:cNvSpPr>
          <p:nvPr>
            <p:ph type="title"/>
          </p:nvPr>
        </p:nvSpPr>
        <p:spPr>
          <a:xfrm>
            <a:off x="5491492" y="1129285"/>
            <a:ext cx="5612012" cy="1613916"/>
          </a:xfrm>
        </p:spPr>
        <p:txBody>
          <a:bodyPr>
            <a:normAutofit/>
          </a:bodyPr>
          <a:lstStyle/>
          <a:p>
            <a:r>
              <a:rPr lang="nl-NL" sz="4800"/>
              <a:t>Frank Sinatra </a:t>
            </a:r>
          </a:p>
        </p:txBody>
      </p:sp>
      <p:sp>
        <p:nvSpPr>
          <p:cNvPr id="28" name="Rectangle 27">
            <a:extLst>
              <a:ext uri="{FF2B5EF4-FFF2-40B4-BE49-F238E27FC236}">
                <a16:creationId xmlns:a16="http://schemas.microsoft.com/office/drawing/2014/main" id="{3BD53A9B-9757-4152-AC12-68721FC8A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4811"/>
            <a:ext cx="4803820" cy="492837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Tijdelijke aanduiding voor inhoud 13" descr="Afbeelding met persoon, man, stropdas, kleding&#10;&#10;Automatisch gegenereerde beschrijving">
            <a:hlinkClick r:id="rId5"/>
            <a:extLst>
              <a:ext uri="{FF2B5EF4-FFF2-40B4-BE49-F238E27FC236}">
                <a16:creationId xmlns:a16="http://schemas.microsoft.com/office/drawing/2014/main" id="{B51C6778-9302-6A48-AEFD-716D369B7616}"/>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r="3952" b="2"/>
          <a:stretch/>
        </p:blipFill>
        <p:spPr>
          <a:xfrm>
            <a:off x="20" y="1129284"/>
            <a:ext cx="4617700" cy="4599432"/>
          </a:xfrm>
          <a:prstGeom prst="rect">
            <a:avLst/>
          </a:prstGeom>
        </p:spPr>
      </p:pic>
      <p:sp>
        <p:nvSpPr>
          <p:cNvPr id="17" name="Ovaal 16">
            <a:hlinkClick r:id="rId8"/>
            <a:extLst>
              <a:ext uri="{FF2B5EF4-FFF2-40B4-BE49-F238E27FC236}">
                <a16:creationId xmlns:a16="http://schemas.microsoft.com/office/drawing/2014/main" id="{7ED66C7B-30DE-0145-8423-2EA6BA23B036}"/>
              </a:ext>
            </a:extLst>
          </p:cNvPr>
          <p:cNvSpPr/>
          <p:nvPr/>
        </p:nvSpPr>
        <p:spPr>
          <a:xfrm>
            <a:off x="10529888" y="4972050"/>
            <a:ext cx="2157413" cy="2228850"/>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62577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5F0926-7555-EF47-8294-721C0DD0126C}"/>
              </a:ext>
            </a:extLst>
          </p:cNvPr>
          <p:cNvSpPr>
            <a:spLocks noGrp="1"/>
          </p:cNvSpPr>
          <p:nvPr>
            <p:ph type="title"/>
          </p:nvPr>
        </p:nvSpPr>
        <p:spPr>
          <a:xfrm>
            <a:off x="762001" y="803325"/>
            <a:ext cx="5314536" cy="1325563"/>
          </a:xfrm>
        </p:spPr>
        <p:txBody>
          <a:bodyPr>
            <a:normAutofit fontScale="90000"/>
          </a:bodyPr>
          <a:lstStyle/>
          <a:p>
            <a:r>
              <a:rPr lang="nl-NL" sz="5400" b="1" dirty="0" err="1"/>
              <a:t>Fly</a:t>
            </a:r>
            <a:r>
              <a:rPr lang="nl-NL" sz="5400" b="1" dirty="0"/>
              <a:t> me </a:t>
            </a:r>
            <a:r>
              <a:rPr lang="nl-NL" sz="5400" b="1" dirty="0" err="1"/>
              <a:t>to</a:t>
            </a:r>
            <a:r>
              <a:rPr lang="nl-NL" sz="5400" b="1" dirty="0"/>
              <a:t> </a:t>
            </a:r>
            <a:r>
              <a:rPr lang="nl-NL" sz="5400" b="1" dirty="0" err="1"/>
              <a:t>the</a:t>
            </a:r>
            <a:r>
              <a:rPr lang="nl-NL" sz="5400" b="1" dirty="0"/>
              <a:t> </a:t>
            </a:r>
            <a:r>
              <a:rPr lang="nl-NL" sz="5400" b="1" dirty="0" err="1"/>
              <a:t>moon</a:t>
            </a:r>
            <a:endParaRPr lang="nl-NL" sz="5400" b="1" dirty="0"/>
          </a:p>
        </p:txBody>
      </p:sp>
      <p:sp>
        <p:nvSpPr>
          <p:cNvPr id="10" name="Content Placeholder 9">
            <a:extLst>
              <a:ext uri="{FF2B5EF4-FFF2-40B4-BE49-F238E27FC236}">
                <a16:creationId xmlns:a16="http://schemas.microsoft.com/office/drawing/2014/main" id="{3E5B5C7D-A4D9-407E-9360-E993BEB6FEB9}"/>
              </a:ext>
            </a:extLst>
          </p:cNvPr>
          <p:cNvSpPr>
            <a:spLocks noGrp="1"/>
          </p:cNvSpPr>
          <p:nvPr>
            <p:ph idx="1"/>
          </p:nvPr>
        </p:nvSpPr>
        <p:spPr>
          <a:xfrm>
            <a:off x="762000" y="2279017"/>
            <a:ext cx="5609220" cy="3775657"/>
          </a:xfrm>
        </p:spPr>
        <p:txBody>
          <a:bodyPr anchor="t">
            <a:normAutofit fontScale="85000" lnSpcReduction="20000"/>
          </a:bodyPr>
          <a:lstStyle/>
          <a:p>
            <a:r>
              <a:rPr lang="en-US" sz="3600" dirty="0"/>
              <a:t>Fly me to the moon </a:t>
            </a:r>
          </a:p>
          <a:p>
            <a:r>
              <a:rPr lang="nl-NL" sz="3600" dirty="0"/>
              <a:t>Let me </a:t>
            </a:r>
            <a:r>
              <a:rPr lang="nl-NL" sz="3600" dirty="0" err="1"/>
              <a:t>play</a:t>
            </a:r>
            <a:r>
              <a:rPr lang="nl-NL" sz="3600" dirty="0"/>
              <a:t> </a:t>
            </a:r>
            <a:r>
              <a:rPr lang="nl-NL" sz="3600" dirty="0" err="1"/>
              <a:t>among</a:t>
            </a:r>
            <a:r>
              <a:rPr lang="nl-NL" sz="3600" dirty="0"/>
              <a:t> </a:t>
            </a:r>
            <a:r>
              <a:rPr lang="nl-NL" sz="3600" dirty="0" err="1"/>
              <a:t>the</a:t>
            </a:r>
            <a:r>
              <a:rPr lang="nl-NL" sz="3600" dirty="0"/>
              <a:t> stars</a:t>
            </a:r>
          </a:p>
          <a:p>
            <a:r>
              <a:rPr lang="nl-NL" sz="3600" dirty="0"/>
              <a:t>Let me </a:t>
            </a:r>
            <a:r>
              <a:rPr lang="nl-NL" sz="3600" dirty="0" err="1"/>
              <a:t>see</a:t>
            </a:r>
            <a:r>
              <a:rPr lang="nl-NL" sz="3600" dirty="0"/>
              <a:t> </a:t>
            </a:r>
            <a:r>
              <a:rPr lang="nl-NL" sz="3600" dirty="0" err="1"/>
              <a:t>what</a:t>
            </a:r>
            <a:r>
              <a:rPr lang="nl-NL" sz="3600" dirty="0"/>
              <a:t> spring is like</a:t>
            </a:r>
          </a:p>
          <a:p>
            <a:r>
              <a:rPr lang="nl-NL" sz="3600" dirty="0"/>
              <a:t>On a-Jupiter </a:t>
            </a:r>
            <a:r>
              <a:rPr lang="nl-NL" sz="3600" dirty="0" err="1"/>
              <a:t>and</a:t>
            </a:r>
            <a:r>
              <a:rPr lang="nl-NL" sz="3600" dirty="0"/>
              <a:t> Mars</a:t>
            </a:r>
          </a:p>
          <a:p>
            <a:endParaRPr lang="nl-NL" sz="3600" dirty="0"/>
          </a:p>
          <a:p>
            <a:r>
              <a:rPr lang="nl-NL" sz="3600" dirty="0"/>
              <a:t>in </a:t>
            </a:r>
            <a:r>
              <a:rPr lang="nl-NL" sz="3600" dirty="0" err="1"/>
              <a:t>other</a:t>
            </a:r>
            <a:r>
              <a:rPr lang="nl-NL" sz="3600" dirty="0"/>
              <a:t> </a:t>
            </a:r>
            <a:r>
              <a:rPr lang="nl-NL" sz="3600" dirty="0" err="1"/>
              <a:t>words</a:t>
            </a:r>
            <a:r>
              <a:rPr lang="nl-NL" sz="3600" dirty="0"/>
              <a:t>, </a:t>
            </a:r>
            <a:r>
              <a:rPr lang="nl-NL" sz="3600" dirty="0" err="1"/>
              <a:t>hold</a:t>
            </a:r>
            <a:r>
              <a:rPr lang="nl-NL" sz="3600" dirty="0"/>
              <a:t> </a:t>
            </a:r>
            <a:r>
              <a:rPr lang="nl-NL" sz="3600" dirty="0" err="1"/>
              <a:t>my</a:t>
            </a:r>
            <a:r>
              <a:rPr lang="nl-NL" sz="3600" dirty="0"/>
              <a:t> hand</a:t>
            </a:r>
          </a:p>
          <a:p>
            <a:r>
              <a:rPr lang="nl-NL" sz="3600" dirty="0"/>
              <a:t>In </a:t>
            </a:r>
            <a:r>
              <a:rPr lang="nl-NL" sz="3600" dirty="0" err="1"/>
              <a:t>other</a:t>
            </a:r>
            <a:r>
              <a:rPr lang="nl-NL" sz="3600" dirty="0"/>
              <a:t> </a:t>
            </a:r>
            <a:r>
              <a:rPr lang="nl-NL" sz="3600" dirty="0" err="1"/>
              <a:t>words</a:t>
            </a:r>
            <a:r>
              <a:rPr lang="nl-NL" sz="3600" dirty="0"/>
              <a:t>, baby, kiss me</a:t>
            </a:r>
          </a:p>
          <a:p>
            <a:pPr marL="0" indent="0">
              <a:buNone/>
            </a:pPr>
            <a:br>
              <a:rPr lang="nl-NL" sz="2400" dirty="0"/>
            </a:br>
            <a:endParaRPr lang="en-US" sz="2400" dirty="0"/>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Tijdelijke aanduiding voor inhoud 4" descr="Afbeelding met persoon, man, kleding, lucht&#10;&#10;Automatisch gegenereerde beschrijving">
            <a:extLst>
              <a:ext uri="{FF2B5EF4-FFF2-40B4-BE49-F238E27FC236}">
                <a16:creationId xmlns:a16="http://schemas.microsoft.com/office/drawing/2014/main" id="{4594EF5E-CD69-3848-8DF1-5F797913CE8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509" r="257"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38683992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5F0926-7555-EF47-8294-721C0DD0126C}"/>
              </a:ext>
            </a:extLst>
          </p:cNvPr>
          <p:cNvSpPr>
            <a:spLocks noGrp="1"/>
          </p:cNvSpPr>
          <p:nvPr>
            <p:ph type="title"/>
          </p:nvPr>
        </p:nvSpPr>
        <p:spPr>
          <a:xfrm>
            <a:off x="762001" y="803325"/>
            <a:ext cx="5314536" cy="1325563"/>
          </a:xfrm>
        </p:spPr>
        <p:txBody>
          <a:bodyPr>
            <a:normAutofit fontScale="90000"/>
          </a:bodyPr>
          <a:lstStyle/>
          <a:p>
            <a:r>
              <a:rPr lang="nl-NL" sz="5400" b="1" dirty="0" err="1"/>
              <a:t>Fly</a:t>
            </a:r>
            <a:r>
              <a:rPr lang="nl-NL" sz="5400" b="1" dirty="0"/>
              <a:t> me </a:t>
            </a:r>
            <a:r>
              <a:rPr lang="nl-NL" sz="5400" b="1" dirty="0" err="1"/>
              <a:t>to</a:t>
            </a:r>
            <a:r>
              <a:rPr lang="nl-NL" sz="5400" b="1" dirty="0"/>
              <a:t> </a:t>
            </a:r>
            <a:r>
              <a:rPr lang="nl-NL" sz="5400" b="1" dirty="0" err="1"/>
              <a:t>the</a:t>
            </a:r>
            <a:r>
              <a:rPr lang="nl-NL" sz="5400" b="1" dirty="0"/>
              <a:t> </a:t>
            </a:r>
            <a:r>
              <a:rPr lang="nl-NL" sz="5400" b="1" dirty="0" err="1"/>
              <a:t>moon</a:t>
            </a:r>
            <a:endParaRPr lang="nl-NL" sz="5400" b="1" dirty="0"/>
          </a:p>
        </p:txBody>
      </p:sp>
      <p:sp>
        <p:nvSpPr>
          <p:cNvPr id="10" name="Content Placeholder 9">
            <a:extLst>
              <a:ext uri="{FF2B5EF4-FFF2-40B4-BE49-F238E27FC236}">
                <a16:creationId xmlns:a16="http://schemas.microsoft.com/office/drawing/2014/main" id="{3E5B5C7D-A4D9-407E-9360-E993BEB6FEB9}"/>
              </a:ext>
            </a:extLst>
          </p:cNvPr>
          <p:cNvSpPr>
            <a:spLocks noGrp="1"/>
          </p:cNvSpPr>
          <p:nvPr>
            <p:ph idx="1"/>
          </p:nvPr>
        </p:nvSpPr>
        <p:spPr>
          <a:xfrm>
            <a:off x="762000" y="2279017"/>
            <a:ext cx="5609220" cy="3962295"/>
          </a:xfrm>
        </p:spPr>
        <p:txBody>
          <a:bodyPr anchor="t">
            <a:normAutofit fontScale="92500" lnSpcReduction="20000"/>
          </a:bodyPr>
          <a:lstStyle/>
          <a:p>
            <a:r>
              <a:rPr lang="nl-NL" dirty="0" err="1"/>
              <a:t>Fill</a:t>
            </a:r>
            <a:r>
              <a:rPr lang="nl-NL" dirty="0"/>
              <a:t> </a:t>
            </a:r>
            <a:r>
              <a:rPr lang="nl-NL" dirty="0" err="1"/>
              <a:t>my</a:t>
            </a:r>
            <a:r>
              <a:rPr lang="nl-NL" dirty="0"/>
              <a:t> </a:t>
            </a:r>
            <a:r>
              <a:rPr lang="nl-NL" dirty="0" err="1"/>
              <a:t>heart</a:t>
            </a:r>
            <a:r>
              <a:rPr lang="nl-NL" dirty="0"/>
              <a:t> </a:t>
            </a:r>
            <a:r>
              <a:rPr lang="nl-NL" dirty="0" err="1"/>
              <a:t>with</a:t>
            </a:r>
            <a:r>
              <a:rPr lang="nl-NL" dirty="0"/>
              <a:t> song </a:t>
            </a:r>
            <a:r>
              <a:rPr lang="nl-NL" dirty="0" err="1"/>
              <a:t>and</a:t>
            </a:r>
            <a:endParaRPr lang="nl-NL" dirty="0"/>
          </a:p>
          <a:p>
            <a:r>
              <a:rPr lang="nl-NL" dirty="0"/>
              <a:t>Let me </a:t>
            </a:r>
            <a:r>
              <a:rPr lang="nl-NL" dirty="0" err="1"/>
              <a:t>sing</a:t>
            </a:r>
            <a:r>
              <a:rPr lang="nl-NL" dirty="0"/>
              <a:t> </a:t>
            </a:r>
            <a:r>
              <a:rPr lang="nl-NL" dirty="0" err="1"/>
              <a:t>forever</a:t>
            </a:r>
            <a:r>
              <a:rPr lang="nl-NL" dirty="0"/>
              <a:t> more</a:t>
            </a:r>
          </a:p>
          <a:p>
            <a:r>
              <a:rPr lang="nl-NL" dirty="0" err="1"/>
              <a:t>You</a:t>
            </a:r>
            <a:r>
              <a:rPr lang="nl-NL" dirty="0"/>
              <a:t> are </a:t>
            </a:r>
            <a:r>
              <a:rPr lang="nl-NL" dirty="0" err="1"/>
              <a:t>all</a:t>
            </a:r>
            <a:r>
              <a:rPr lang="nl-NL" dirty="0"/>
              <a:t> I long </a:t>
            </a:r>
            <a:r>
              <a:rPr lang="nl-NL" dirty="0" err="1"/>
              <a:t>for</a:t>
            </a:r>
            <a:endParaRPr lang="nl-NL" dirty="0"/>
          </a:p>
          <a:p>
            <a:r>
              <a:rPr lang="nl-NL" dirty="0" err="1"/>
              <a:t>All</a:t>
            </a:r>
            <a:r>
              <a:rPr lang="nl-NL" dirty="0"/>
              <a:t> I </a:t>
            </a:r>
            <a:r>
              <a:rPr lang="nl-NL" dirty="0" err="1"/>
              <a:t>worship</a:t>
            </a:r>
            <a:r>
              <a:rPr lang="nl-NL" dirty="0"/>
              <a:t> </a:t>
            </a:r>
            <a:r>
              <a:rPr lang="nl-NL" dirty="0" err="1"/>
              <a:t>and</a:t>
            </a:r>
            <a:r>
              <a:rPr lang="nl-NL" dirty="0"/>
              <a:t> </a:t>
            </a:r>
            <a:r>
              <a:rPr lang="nl-NL" dirty="0" err="1"/>
              <a:t>adore</a:t>
            </a:r>
            <a:endParaRPr lang="nl-NL" dirty="0"/>
          </a:p>
          <a:p>
            <a:endParaRPr lang="nl-NL" dirty="0"/>
          </a:p>
          <a:p>
            <a:endParaRPr lang="nl-NL" dirty="0"/>
          </a:p>
          <a:p>
            <a:r>
              <a:rPr lang="nl-NL" dirty="0"/>
              <a:t>In </a:t>
            </a:r>
            <a:r>
              <a:rPr lang="nl-NL" dirty="0" err="1"/>
              <a:t>other</a:t>
            </a:r>
            <a:r>
              <a:rPr lang="nl-NL" dirty="0"/>
              <a:t> </a:t>
            </a:r>
            <a:r>
              <a:rPr lang="nl-NL" dirty="0" err="1"/>
              <a:t>words</a:t>
            </a:r>
            <a:r>
              <a:rPr lang="nl-NL" dirty="0"/>
              <a:t>, </a:t>
            </a:r>
            <a:r>
              <a:rPr lang="nl-NL" dirty="0" err="1"/>
              <a:t>please</a:t>
            </a:r>
            <a:r>
              <a:rPr lang="nl-NL" dirty="0"/>
              <a:t> </a:t>
            </a:r>
            <a:r>
              <a:rPr lang="nl-NL" dirty="0" err="1"/>
              <a:t>be</a:t>
            </a:r>
            <a:r>
              <a:rPr lang="nl-NL" dirty="0"/>
              <a:t> </a:t>
            </a:r>
            <a:r>
              <a:rPr lang="nl-NL" dirty="0" err="1"/>
              <a:t>true</a:t>
            </a:r>
            <a:endParaRPr lang="nl-NL" dirty="0"/>
          </a:p>
          <a:p>
            <a:r>
              <a:rPr lang="nl-NL" dirty="0"/>
              <a:t>In </a:t>
            </a:r>
            <a:r>
              <a:rPr lang="nl-NL" dirty="0" err="1"/>
              <a:t>other</a:t>
            </a:r>
            <a:r>
              <a:rPr lang="nl-NL" dirty="0"/>
              <a:t> </a:t>
            </a:r>
            <a:r>
              <a:rPr lang="nl-NL" dirty="0" err="1"/>
              <a:t>words</a:t>
            </a:r>
            <a:r>
              <a:rPr lang="nl-NL" dirty="0"/>
              <a:t>, I love </a:t>
            </a:r>
            <a:r>
              <a:rPr lang="nl-NL" dirty="0" err="1"/>
              <a:t>you</a:t>
            </a:r>
            <a:endParaRPr lang="nl-NL" dirty="0"/>
          </a:p>
          <a:p>
            <a:pPr marL="0" indent="0">
              <a:buNone/>
            </a:pPr>
            <a:br>
              <a:rPr lang="nl-NL" sz="2400" dirty="0"/>
            </a:br>
            <a:endParaRPr lang="en-US" sz="2400" dirty="0"/>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Tijdelijke aanduiding voor inhoud 4" descr="Afbeelding met persoon, man, kleding, lucht&#10;&#10;Automatisch gegenereerde beschrijving">
            <a:extLst>
              <a:ext uri="{FF2B5EF4-FFF2-40B4-BE49-F238E27FC236}">
                <a16:creationId xmlns:a16="http://schemas.microsoft.com/office/drawing/2014/main" id="{4594EF5E-CD69-3848-8DF1-5F797913CE8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509" r="257"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58475582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31F8D-F9D4-B945-8489-978BF6FB4658}"/>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Fly me to the moon</a:t>
            </a:r>
          </a:p>
        </p:txBody>
      </p:sp>
      <p:pic>
        <p:nvPicPr>
          <p:cNvPr id="7" name="Tijdelijke aanduiding voor inhoud 6" descr="Afbeelding met donker&#10;&#10;Automatisch gegenereerde beschrijving">
            <a:extLst>
              <a:ext uri="{FF2B5EF4-FFF2-40B4-BE49-F238E27FC236}">
                <a16:creationId xmlns:a16="http://schemas.microsoft.com/office/drawing/2014/main" id="{63449928-BDED-C34B-8D24-8F04843DF94A}"/>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33135" r="10763" b="2"/>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9">
            <a:extLst>
              <a:ext uri="{FF2B5EF4-FFF2-40B4-BE49-F238E27FC236}">
                <a16:creationId xmlns:a16="http://schemas.microsoft.com/office/drawing/2014/main" id="{ED7484F6-C0F2-4342-BD3C-6D05C4AA03C5}"/>
              </a:ext>
            </a:extLst>
          </p:cNvPr>
          <p:cNvSpPr txBox="1">
            <a:spLocks/>
          </p:cNvSpPr>
          <p:nvPr/>
        </p:nvSpPr>
        <p:spPr>
          <a:xfrm>
            <a:off x="4965431" y="2438400"/>
            <a:ext cx="3464193" cy="37854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Fly me to the moon </a:t>
            </a:r>
          </a:p>
          <a:p>
            <a:r>
              <a:rPr lang="en-US" sz="2000" dirty="0"/>
              <a:t>Let me play among the stars</a:t>
            </a:r>
          </a:p>
          <a:p>
            <a:r>
              <a:rPr lang="en-US" sz="2000" dirty="0"/>
              <a:t>Let me see what spring is like</a:t>
            </a:r>
          </a:p>
          <a:p>
            <a:r>
              <a:rPr lang="en-US" sz="2000" dirty="0"/>
              <a:t>On a-Jupiter and Mars</a:t>
            </a:r>
          </a:p>
          <a:p>
            <a:endParaRPr lang="en-US" sz="2000" dirty="0"/>
          </a:p>
          <a:p>
            <a:r>
              <a:rPr lang="en-US" sz="2000" dirty="0"/>
              <a:t>in other words, hold my hand</a:t>
            </a:r>
          </a:p>
          <a:p>
            <a:r>
              <a:rPr lang="en-US" sz="2000" dirty="0"/>
              <a:t>In other words, baby, kiss me</a:t>
            </a:r>
          </a:p>
          <a:p>
            <a:endParaRPr lang="en-US" sz="1900" dirty="0"/>
          </a:p>
          <a:p>
            <a:pPr marL="0" indent="0">
              <a:buNone/>
            </a:pPr>
            <a:br>
              <a:rPr lang="en-US" sz="1900" dirty="0"/>
            </a:br>
            <a:endParaRPr lang="en-US" sz="1900" dirty="0"/>
          </a:p>
        </p:txBody>
      </p:sp>
      <p:sp>
        <p:nvSpPr>
          <p:cNvPr id="9" name="Rechthoek 8">
            <a:extLst>
              <a:ext uri="{FF2B5EF4-FFF2-40B4-BE49-F238E27FC236}">
                <a16:creationId xmlns:a16="http://schemas.microsoft.com/office/drawing/2014/main" id="{AC173169-A019-CC49-ABFD-74602DE13C92}"/>
              </a:ext>
            </a:extLst>
          </p:cNvPr>
          <p:cNvSpPr/>
          <p:nvPr/>
        </p:nvSpPr>
        <p:spPr>
          <a:xfrm>
            <a:off x="8371444" y="2115117"/>
            <a:ext cx="3820556" cy="2862322"/>
          </a:xfrm>
          <a:prstGeom prst="rect">
            <a:avLst/>
          </a:prstGeom>
        </p:spPr>
        <p:txBody>
          <a:bodyPr wrap="square">
            <a:spAutoFit/>
          </a:bodyPr>
          <a:lstStyle/>
          <a:p>
            <a:endParaRPr lang="nl-NL" sz="2000" dirty="0"/>
          </a:p>
          <a:p>
            <a:pPr marL="285750" indent="-285750">
              <a:buFont typeface="Arial" panose="020B0604020202020204" pitchFamily="34" charset="0"/>
              <a:buChar char="•"/>
            </a:pPr>
            <a:r>
              <a:rPr lang="nl-NL" sz="2000" dirty="0" err="1"/>
              <a:t>Fill</a:t>
            </a:r>
            <a:r>
              <a:rPr lang="nl-NL" sz="2000" dirty="0"/>
              <a:t> </a:t>
            </a:r>
            <a:r>
              <a:rPr lang="nl-NL" sz="2000" dirty="0" err="1"/>
              <a:t>my</a:t>
            </a:r>
            <a:r>
              <a:rPr lang="nl-NL" sz="2000" dirty="0"/>
              <a:t> </a:t>
            </a:r>
            <a:r>
              <a:rPr lang="nl-NL" sz="2000" dirty="0" err="1"/>
              <a:t>heart</a:t>
            </a:r>
            <a:r>
              <a:rPr lang="nl-NL" sz="2000" dirty="0"/>
              <a:t> </a:t>
            </a:r>
            <a:r>
              <a:rPr lang="nl-NL" sz="2000" dirty="0" err="1"/>
              <a:t>with</a:t>
            </a:r>
            <a:r>
              <a:rPr lang="nl-NL" sz="2000" dirty="0"/>
              <a:t> song </a:t>
            </a:r>
            <a:r>
              <a:rPr lang="nl-NL" sz="2000" dirty="0" err="1"/>
              <a:t>and</a:t>
            </a:r>
            <a:endParaRPr lang="nl-NL" sz="2000" dirty="0"/>
          </a:p>
          <a:p>
            <a:pPr marL="285750" indent="-285750">
              <a:buFont typeface="Arial" panose="020B0604020202020204" pitchFamily="34" charset="0"/>
              <a:buChar char="•"/>
            </a:pPr>
            <a:r>
              <a:rPr lang="nl-NL" sz="2000" dirty="0"/>
              <a:t>Let me </a:t>
            </a:r>
            <a:r>
              <a:rPr lang="nl-NL" sz="2000" dirty="0" err="1"/>
              <a:t>sing</a:t>
            </a:r>
            <a:r>
              <a:rPr lang="nl-NL" sz="2000" dirty="0"/>
              <a:t> </a:t>
            </a:r>
            <a:r>
              <a:rPr lang="nl-NL" sz="2000" dirty="0" err="1"/>
              <a:t>forever</a:t>
            </a:r>
            <a:r>
              <a:rPr lang="nl-NL" sz="2000" dirty="0"/>
              <a:t> more</a:t>
            </a:r>
          </a:p>
          <a:p>
            <a:pPr marL="285750" indent="-285750">
              <a:buFont typeface="Arial" panose="020B0604020202020204" pitchFamily="34" charset="0"/>
              <a:buChar char="•"/>
            </a:pPr>
            <a:r>
              <a:rPr lang="nl-NL" sz="2000" dirty="0" err="1"/>
              <a:t>You</a:t>
            </a:r>
            <a:r>
              <a:rPr lang="nl-NL" sz="2000" dirty="0"/>
              <a:t> are </a:t>
            </a:r>
            <a:r>
              <a:rPr lang="nl-NL" sz="2000" dirty="0" err="1"/>
              <a:t>all</a:t>
            </a:r>
            <a:r>
              <a:rPr lang="nl-NL" sz="2000" dirty="0"/>
              <a:t> I long </a:t>
            </a:r>
            <a:r>
              <a:rPr lang="nl-NL" sz="2000" dirty="0" err="1"/>
              <a:t>for</a:t>
            </a:r>
            <a:endParaRPr lang="nl-NL" sz="2000" dirty="0"/>
          </a:p>
          <a:p>
            <a:pPr marL="285750" indent="-285750">
              <a:buFont typeface="Arial" panose="020B0604020202020204" pitchFamily="34" charset="0"/>
              <a:buChar char="•"/>
            </a:pPr>
            <a:r>
              <a:rPr lang="nl-NL" sz="2000" dirty="0" err="1"/>
              <a:t>All</a:t>
            </a:r>
            <a:r>
              <a:rPr lang="nl-NL" sz="2000" dirty="0"/>
              <a:t> I </a:t>
            </a:r>
            <a:r>
              <a:rPr lang="nl-NL" sz="2000" dirty="0" err="1"/>
              <a:t>worship</a:t>
            </a:r>
            <a:r>
              <a:rPr lang="nl-NL" sz="2000" dirty="0"/>
              <a:t> </a:t>
            </a:r>
            <a:r>
              <a:rPr lang="nl-NL" sz="2000" dirty="0" err="1"/>
              <a:t>and</a:t>
            </a:r>
            <a:r>
              <a:rPr lang="nl-NL" sz="2000" dirty="0"/>
              <a:t> </a:t>
            </a:r>
            <a:r>
              <a:rPr lang="nl-NL" sz="2000" dirty="0" err="1"/>
              <a:t>adore</a:t>
            </a:r>
            <a:endParaRPr lang="nl-NL" sz="2000" dirty="0"/>
          </a:p>
          <a:p>
            <a:endParaRPr lang="nl-NL" sz="2000" dirty="0"/>
          </a:p>
          <a:p>
            <a:endParaRPr lang="nl-NL" sz="2000" dirty="0"/>
          </a:p>
          <a:p>
            <a:pPr marL="285750" indent="-285750">
              <a:buFont typeface="Arial" panose="020B0604020202020204" pitchFamily="34" charset="0"/>
              <a:buChar char="•"/>
            </a:pPr>
            <a:r>
              <a:rPr lang="nl-NL" sz="2000" dirty="0"/>
              <a:t>In </a:t>
            </a:r>
            <a:r>
              <a:rPr lang="nl-NL" sz="2000" dirty="0" err="1"/>
              <a:t>other</a:t>
            </a:r>
            <a:r>
              <a:rPr lang="nl-NL" sz="2000" dirty="0"/>
              <a:t> </a:t>
            </a:r>
            <a:r>
              <a:rPr lang="nl-NL" sz="2000" dirty="0" err="1"/>
              <a:t>words</a:t>
            </a:r>
            <a:r>
              <a:rPr lang="nl-NL" sz="2000" dirty="0"/>
              <a:t>, </a:t>
            </a:r>
            <a:r>
              <a:rPr lang="nl-NL" sz="2000" dirty="0" err="1"/>
              <a:t>please</a:t>
            </a:r>
            <a:r>
              <a:rPr lang="nl-NL" sz="2000" dirty="0"/>
              <a:t> </a:t>
            </a:r>
            <a:r>
              <a:rPr lang="nl-NL" sz="2000" dirty="0" err="1"/>
              <a:t>be</a:t>
            </a:r>
            <a:r>
              <a:rPr lang="nl-NL" sz="2000" dirty="0"/>
              <a:t> </a:t>
            </a:r>
            <a:r>
              <a:rPr lang="nl-NL" sz="2000" dirty="0" err="1"/>
              <a:t>true</a:t>
            </a:r>
            <a:endParaRPr lang="nl-NL" sz="2000" dirty="0"/>
          </a:p>
          <a:p>
            <a:pPr marL="285750" indent="-285750">
              <a:buFont typeface="Arial" panose="020B0604020202020204" pitchFamily="34" charset="0"/>
              <a:buChar char="•"/>
            </a:pPr>
            <a:r>
              <a:rPr lang="nl-NL" sz="2000" dirty="0"/>
              <a:t>In </a:t>
            </a:r>
            <a:r>
              <a:rPr lang="nl-NL" sz="2000" dirty="0" err="1"/>
              <a:t>other</a:t>
            </a:r>
            <a:r>
              <a:rPr lang="nl-NL" sz="2000" dirty="0"/>
              <a:t> </a:t>
            </a:r>
            <a:r>
              <a:rPr lang="nl-NL" sz="2000" dirty="0" err="1"/>
              <a:t>words</a:t>
            </a:r>
            <a:r>
              <a:rPr lang="nl-NL" sz="2000" dirty="0"/>
              <a:t>, I love </a:t>
            </a:r>
            <a:r>
              <a:rPr lang="nl-NL" sz="2000" dirty="0" err="1"/>
              <a:t>you</a:t>
            </a:r>
            <a:endParaRPr lang="nl-NL" sz="2000" dirty="0"/>
          </a:p>
        </p:txBody>
      </p:sp>
      <p:cxnSp>
        <p:nvCxnSpPr>
          <p:cNvPr id="13" name="Rechte verbindingslijn 12">
            <a:extLst>
              <a:ext uri="{FF2B5EF4-FFF2-40B4-BE49-F238E27FC236}">
                <a16:creationId xmlns:a16="http://schemas.microsoft.com/office/drawing/2014/main" id="{D19EE757-ED2B-BE40-BB74-877441DC1D12}"/>
              </a:ext>
            </a:extLst>
          </p:cNvPr>
          <p:cNvCxnSpPr>
            <a:cxnSpLocks/>
          </p:cNvCxnSpPr>
          <p:nvPr/>
        </p:nvCxnSpPr>
        <p:spPr>
          <a:xfrm>
            <a:off x="8371444" y="2115117"/>
            <a:ext cx="0" cy="301409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83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2">
            <a:extLst>
              <a:ext uri="{FF2B5EF4-FFF2-40B4-BE49-F238E27FC236}">
                <a16:creationId xmlns:a16="http://schemas.microsoft.com/office/drawing/2014/main" id="{51BF5CF0-B3F0-704F-90AA-7A665431CACC}"/>
              </a:ext>
            </a:extLst>
          </p:cNvPr>
          <p:cNvSpPr txBox="1">
            <a:spLocks/>
          </p:cNvSpPr>
          <p:nvPr/>
        </p:nvSpPr>
        <p:spPr>
          <a:xfrm>
            <a:off x="1589047" y="1316618"/>
            <a:ext cx="4428585" cy="5090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dirty="0"/>
              <a:t> blij  </a:t>
            </a:r>
          </a:p>
        </p:txBody>
      </p:sp>
      <p:pic>
        <p:nvPicPr>
          <p:cNvPr id="5" name="Tijdelijke aanduiding voor inhoud 7">
            <a:extLst>
              <a:ext uri="{FF2B5EF4-FFF2-40B4-BE49-F238E27FC236}">
                <a16:creationId xmlns:a16="http://schemas.microsoft.com/office/drawing/2014/main" id="{16979BAE-BB1A-CC46-BBE2-54A060DCDF58}"/>
              </a:ext>
            </a:extLst>
          </p:cNvPr>
          <p:cNvPicPr>
            <a:picLocks noChangeAspect="1"/>
          </p:cNvPicPr>
          <p:nvPr/>
        </p:nvPicPr>
        <p:blipFill>
          <a:blip r:embed="rId3"/>
          <a:stretch>
            <a:fillRect/>
          </a:stretch>
        </p:blipFill>
        <p:spPr>
          <a:xfrm>
            <a:off x="1589047" y="1825625"/>
            <a:ext cx="4428585" cy="4428585"/>
          </a:xfrm>
          <a:prstGeom prst="rect">
            <a:avLst/>
          </a:prstGeom>
        </p:spPr>
      </p:pic>
      <p:sp>
        <p:nvSpPr>
          <p:cNvPr id="6" name="Tekstvak 5">
            <a:extLst>
              <a:ext uri="{FF2B5EF4-FFF2-40B4-BE49-F238E27FC236}">
                <a16:creationId xmlns:a16="http://schemas.microsoft.com/office/drawing/2014/main" id="{F38D75B0-6356-4E41-A4FD-FBA8BBA3A3B2}"/>
              </a:ext>
            </a:extLst>
          </p:cNvPr>
          <p:cNvSpPr txBox="1"/>
          <p:nvPr/>
        </p:nvSpPr>
        <p:spPr>
          <a:xfrm>
            <a:off x="2219093" y="5873520"/>
            <a:ext cx="333421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nl-NL" dirty="0"/>
              <a:t>Majeur</a:t>
            </a:r>
          </a:p>
        </p:txBody>
      </p:sp>
      <p:pic>
        <p:nvPicPr>
          <p:cNvPr id="8" name="Afbeelding 7">
            <a:extLst>
              <a:ext uri="{FF2B5EF4-FFF2-40B4-BE49-F238E27FC236}">
                <a16:creationId xmlns:a16="http://schemas.microsoft.com/office/drawing/2014/main" id="{EF2B3334-CB95-BC42-8613-3AB39ADFC0E0}"/>
              </a:ext>
            </a:extLst>
          </p:cNvPr>
          <p:cNvPicPr>
            <a:picLocks noChangeAspect="1"/>
          </p:cNvPicPr>
          <p:nvPr/>
        </p:nvPicPr>
        <p:blipFill rotWithShape="1">
          <a:blip r:embed="rId4">
            <a:grayscl/>
            <a:extLst>
              <a:ext uri="{BEBA8EAE-BF5A-486C-A8C5-ECC9F3942E4B}">
                <a14:imgProps xmlns:a14="http://schemas.microsoft.com/office/drawing/2010/main">
                  <a14:imgLayer r:embed="rId5">
                    <a14:imgEffect>
                      <a14:sharpenSoften amount="50000"/>
                    </a14:imgEffect>
                  </a14:imgLayer>
                </a14:imgProps>
              </a:ext>
            </a:extLst>
          </a:blip>
          <a:srcRect l="1775" t="6534" r="3642" b="59811"/>
          <a:stretch/>
        </p:blipFill>
        <p:spPr>
          <a:xfrm>
            <a:off x="5445512" y="2029522"/>
            <a:ext cx="6746488" cy="836341"/>
          </a:xfrm>
          <a:prstGeom prst="rect">
            <a:avLst/>
          </a:prstGeom>
        </p:spPr>
      </p:pic>
      <p:pic>
        <p:nvPicPr>
          <p:cNvPr id="9" name="Afbeelding 8" descr="Afbeelding met plaats, meubels, zitten, stoel&#10;&#10;Automatisch gegenereerde beschrijving">
            <a:extLst>
              <a:ext uri="{FF2B5EF4-FFF2-40B4-BE49-F238E27FC236}">
                <a16:creationId xmlns:a16="http://schemas.microsoft.com/office/drawing/2014/main" id="{82FB25A7-2400-4443-87AC-26C31BBDC93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flipH="1">
            <a:off x="7355499" y="2865863"/>
            <a:ext cx="1533572" cy="3833930"/>
          </a:xfrm>
          <a:prstGeom prst="rect">
            <a:avLst/>
          </a:prstGeom>
        </p:spPr>
      </p:pic>
      <p:sp>
        <p:nvSpPr>
          <p:cNvPr id="10" name="Tekstvak 9">
            <a:extLst>
              <a:ext uri="{FF2B5EF4-FFF2-40B4-BE49-F238E27FC236}">
                <a16:creationId xmlns:a16="http://schemas.microsoft.com/office/drawing/2014/main" id="{0E5398E2-5DCF-0545-8A7C-DC99AF265E6F}"/>
              </a:ext>
            </a:extLst>
          </p:cNvPr>
          <p:cNvSpPr txBox="1"/>
          <p:nvPr/>
        </p:nvSpPr>
        <p:spPr>
          <a:xfrm>
            <a:off x="7115175" y="6086475"/>
            <a:ext cx="240324" cy="369332"/>
          </a:xfrm>
          <a:prstGeom prst="rect">
            <a:avLst/>
          </a:prstGeom>
          <a:noFill/>
        </p:spPr>
        <p:txBody>
          <a:bodyPr wrap="square" rtlCol="0">
            <a:spAutoFit/>
          </a:bodyPr>
          <a:lstStyle/>
          <a:p>
            <a:r>
              <a:rPr lang="nl-NL" dirty="0"/>
              <a:t>C</a:t>
            </a:r>
          </a:p>
        </p:txBody>
      </p:sp>
      <p:sp>
        <p:nvSpPr>
          <p:cNvPr id="11" name="Tekstvak 10">
            <a:extLst>
              <a:ext uri="{FF2B5EF4-FFF2-40B4-BE49-F238E27FC236}">
                <a16:creationId xmlns:a16="http://schemas.microsoft.com/office/drawing/2014/main" id="{3E12D3B8-76F8-9042-A466-A5E0A379EB08}"/>
              </a:ext>
            </a:extLst>
          </p:cNvPr>
          <p:cNvSpPr txBox="1"/>
          <p:nvPr/>
        </p:nvSpPr>
        <p:spPr>
          <a:xfrm>
            <a:off x="7129462" y="5643562"/>
            <a:ext cx="240324" cy="369332"/>
          </a:xfrm>
          <a:prstGeom prst="rect">
            <a:avLst/>
          </a:prstGeom>
          <a:noFill/>
        </p:spPr>
        <p:txBody>
          <a:bodyPr wrap="square" rtlCol="0">
            <a:spAutoFit/>
          </a:bodyPr>
          <a:lstStyle/>
          <a:p>
            <a:r>
              <a:rPr lang="nl-NL" dirty="0"/>
              <a:t>D</a:t>
            </a:r>
          </a:p>
        </p:txBody>
      </p:sp>
      <p:sp>
        <p:nvSpPr>
          <p:cNvPr id="12" name="Tekstvak 11">
            <a:extLst>
              <a:ext uri="{FF2B5EF4-FFF2-40B4-BE49-F238E27FC236}">
                <a16:creationId xmlns:a16="http://schemas.microsoft.com/office/drawing/2014/main" id="{BADCDC15-CF39-B54F-973F-A1DD68BB5E50}"/>
              </a:ext>
            </a:extLst>
          </p:cNvPr>
          <p:cNvSpPr txBox="1"/>
          <p:nvPr/>
        </p:nvSpPr>
        <p:spPr>
          <a:xfrm>
            <a:off x="7158037" y="5072062"/>
            <a:ext cx="240324" cy="369332"/>
          </a:xfrm>
          <a:prstGeom prst="rect">
            <a:avLst/>
          </a:prstGeom>
          <a:noFill/>
        </p:spPr>
        <p:txBody>
          <a:bodyPr wrap="square" rtlCol="0">
            <a:spAutoFit/>
          </a:bodyPr>
          <a:lstStyle/>
          <a:p>
            <a:r>
              <a:rPr lang="nl-NL" dirty="0"/>
              <a:t>E</a:t>
            </a:r>
          </a:p>
        </p:txBody>
      </p:sp>
      <p:sp>
        <p:nvSpPr>
          <p:cNvPr id="13" name="Tekstvak 12">
            <a:extLst>
              <a:ext uri="{FF2B5EF4-FFF2-40B4-BE49-F238E27FC236}">
                <a16:creationId xmlns:a16="http://schemas.microsoft.com/office/drawing/2014/main" id="{B30A30FC-87DE-B34E-96B4-AA31E1969CC9}"/>
              </a:ext>
            </a:extLst>
          </p:cNvPr>
          <p:cNvSpPr txBox="1"/>
          <p:nvPr/>
        </p:nvSpPr>
        <p:spPr>
          <a:xfrm>
            <a:off x="7200900" y="4629150"/>
            <a:ext cx="240324" cy="369332"/>
          </a:xfrm>
          <a:prstGeom prst="rect">
            <a:avLst/>
          </a:prstGeom>
          <a:noFill/>
        </p:spPr>
        <p:txBody>
          <a:bodyPr wrap="square" rtlCol="0">
            <a:spAutoFit/>
          </a:bodyPr>
          <a:lstStyle/>
          <a:p>
            <a:r>
              <a:rPr lang="nl-NL" dirty="0"/>
              <a:t>F</a:t>
            </a:r>
          </a:p>
        </p:txBody>
      </p:sp>
      <p:sp>
        <p:nvSpPr>
          <p:cNvPr id="14" name="Tekstvak 13">
            <a:extLst>
              <a:ext uri="{FF2B5EF4-FFF2-40B4-BE49-F238E27FC236}">
                <a16:creationId xmlns:a16="http://schemas.microsoft.com/office/drawing/2014/main" id="{69322CCB-0BC5-7242-B91E-F4626EE60C13}"/>
              </a:ext>
            </a:extLst>
          </p:cNvPr>
          <p:cNvSpPr txBox="1"/>
          <p:nvPr/>
        </p:nvSpPr>
        <p:spPr>
          <a:xfrm>
            <a:off x="7249624" y="3676366"/>
            <a:ext cx="240324" cy="369332"/>
          </a:xfrm>
          <a:prstGeom prst="rect">
            <a:avLst/>
          </a:prstGeom>
          <a:noFill/>
        </p:spPr>
        <p:txBody>
          <a:bodyPr wrap="square" rtlCol="0">
            <a:spAutoFit/>
          </a:bodyPr>
          <a:lstStyle/>
          <a:p>
            <a:r>
              <a:rPr lang="nl-NL" dirty="0"/>
              <a:t>A</a:t>
            </a:r>
          </a:p>
        </p:txBody>
      </p:sp>
      <p:sp>
        <p:nvSpPr>
          <p:cNvPr id="15" name="Tekstvak 14">
            <a:extLst>
              <a:ext uri="{FF2B5EF4-FFF2-40B4-BE49-F238E27FC236}">
                <a16:creationId xmlns:a16="http://schemas.microsoft.com/office/drawing/2014/main" id="{1118FBC2-3370-7741-8C79-E4672452124C}"/>
              </a:ext>
            </a:extLst>
          </p:cNvPr>
          <p:cNvSpPr txBox="1"/>
          <p:nvPr/>
        </p:nvSpPr>
        <p:spPr>
          <a:xfrm>
            <a:off x="7206762" y="4133566"/>
            <a:ext cx="240324" cy="369332"/>
          </a:xfrm>
          <a:prstGeom prst="rect">
            <a:avLst/>
          </a:prstGeom>
          <a:noFill/>
        </p:spPr>
        <p:txBody>
          <a:bodyPr wrap="square" rtlCol="0">
            <a:spAutoFit/>
          </a:bodyPr>
          <a:lstStyle/>
          <a:p>
            <a:r>
              <a:rPr lang="nl-NL" dirty="0"/>
              <a:t>G</a:t>
            </a:r>
          </a:p>
        </p:txBody>
      </p:sp>
      <p:sp>
        <p:nvSpPr>
          <p:cNvPr id="16" name="Tekstvak 15">
            <a:extLst>
              <a:ext uri="{FF2B5EF4-FFF2-40B4-BE49-F238E27FC236}">
                <a16:creationId xmlns:a16="http://schemas.microsoft.com/office/drawing/2014/main" id="{12662054-5F36-A940-871D-502ADC9FC0C8}"/>
              </a:ext>
            </a:extLst>
          </p:cNvPr>
          <p:cNvSpPr txBox="1"/>
          <p:nvPr/>
        </p:nvSpPr>
        <p:spPr>
          <a:xfrm>
            <a:off x="7278199" y="3133441"/>
            <a:ext cx="240324" cy="369332"/>
          </a:xfrm>
          <a:prstGeom prst="rect">
            <a:avLst/>
          </a:prstGeom>
          <a:noFill/>
        </p:spPr>
        <p:txBody>
          <a:bodyPr wrap="square" rtlCol="0">
            <a:spAutoFit/>
          </a:bodyPr>
          <a:lstStyle/>
          <a:p>
            <a:r>
              <a:rPr lang="nl-NL" dirty="0"/>
              <a:t>B</a:t>
            </a:r>
          </a:p>
        </p:txBody>
      </p:sp>
      <mc:AlternateContent xmlns:mc="http://schemas.openxmlformats.org/markup-compatibility/2006" xmlns:p14="http://schemas.microsoft.com/office/powerpoint/2010/main">
        <mc:Choice Requires="p14">
          <p:contentPart p14:bwMode="auto" r:id="rId8">
            <p14:nvContentPartPr>
              <p14:cNvPr id="17" name="Inkt 16">
                <a:extLst>
                  <a:ext uri="{FF2B5EF4-FFF2-40B4-BE49-F238E27FC236}">
                    <a16:creationId xmlns:a16="http://schemas.microsoft.com/office/drawing/2014/main" id="{14F48481-380C-9F41-8E85-20EFE7E9C2C2}"/>
                  </a:ext>
                </a:extLst>
              </p14:cNvPr>
              <p14:cNvContentPartPr/>
              <p14:nvPr/>
            </p14:nvContentPartPr>
            <p14:xfrm>
              <a:off x="7163742" y="6238732"/>
              <a:ext cx="1858680" cy="49320"/>
            </p14:xfrm>
          </p:contentPart>
        </mc:Choice>
        <mc:Fallback xmlns="">
          <p:pic>
            <p:nvPicPr>
              <p:cNvPr id="17" name="Inkt 16">
                <a:extLst>
                  <a:ext uri="{FF2B5EF4-FFF2-40B4-BE49-F238E27FC236}">
                    <a16:creationId xmlns:a16="http://schemas.microsoft.com/office/drawing/2014/main" id="{14F48481-380C-9F41-8E85-20EFE7E9C2C2}"/>
                  </a:ext>
                </a:extLst>
              </p:cNvPr>
              <p:cNvPicPr/>
              <p:nvPr/>
            </p:nvPicPr>
            <p:blipFill>
              <a:blip r:embed="rId9"/>
              <a:stretch>
                <a:fillRect/>
              </a:stretch>
            </p:blipFill>
            <p:spPr>
              <a:xfrm>
                <a:off x="7073742" y="6058732"/>
                <a:ext cx="203832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t 17">
                <a:extLst>
                  <a:ext uri="{FF2B5EF4-FFF2-40B4-BE49-F238E27FC236}">
                    <a16:creationId xmlns:a16="http://schemas.microsoft.com/office/drawing/2014/main" id="{93B217BF-0FE7-3D46-843C-708A326BDF84}"/>
                  </a:ext>
                </a:extLst>
              </p14:cNvPr>
              <p14:cNvContentPartPr/>
              <p14:nvPr/>
            </p14:nvContentPartPr>
            <p14:xfrm>
              <a:off x="7150702" y="5250172"/>
              <a:ext cx="1963800" cy="48960"/>
            </p14:xfrm>
          </p:contentPart>
        </mc:Choice>
        <mc:Fallback xmlns="">
          <p:pic>
            <p:nvPicPr>
              <p:cNvPr id="18" name="Inkt 17">
                <a:extLst>
                  <a:ext uri="{FF2B5EF4-FFF2-40B4-BE49-F238E27FC236}">
                    <a16:creationId xmlns:a16="http://schemas.microsoft.com/office/drawing/2014/main" id="{93B217BF-0FE7-3D46-843C-708A326BDF84}"/>
                  </a:ext>
                </a:extLst>
              </p:cNvPr>
              <p:cNvPicPr/>
              <p:nvPr/>
            </p:nvPicPr>
            <p:blipFill>
              <a:blip r:embed="rId11"/>
              <a:stretch>
                <a:fillRect/>
              </a:stretch>
            </p:blipFill>
            <p:spPr>
              <a:xfrm>
                <a:off x="7060702" y="5070172"/>
                <a:ext cx="214344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t 18">
                <a:extLst>
                  <a:ext uri="{FF2B5EF4-FFF2-40B4-BE49-F238E27FC236}">
                    <a16:creationId xmlns:a16="http://schemas.microsoft.com/office/drawing/2014/main" id="{D7946EB6-3DB2-7E42-92BC-EE1B540225FC}"/>
                  </a:ext>
                </a:extLst>
              </p14:cNvPr>
              <p14:cNvContentPartPr/>
              <p14:nvPr/>
            </p14:nvContentPartPr>
            <p14:xfrm>
              <a:off x="7180942" y="4258012"/>
              <a:ext cx="2004480" cy="52560"/>
            </p14:xfrm>
          </p:contentPart>
        </mc:Choice>
        <mc:Fallback xmlns="">
          <p:pic>
            <p:nvPicPr>
              <p:cNvPr id="19" name="Inkt 18">
                <a:extLst>
                  <a:ext uri="{FF2B5EF4-FFF2-40B4-BE49-F238E27FC236}">
                    <a16:creationId xmlns:a16="http://schemas.microsoft.com/office/drawing/2014/main" id="{D7946EB6-3DB2-7E42-92BC-EE1B540225FC}"/>
                  </a:ext>
                </a:extLst>
              </p:cNvPr>
              <p:cNvPicPr/>
              <p:nvPr/>
            </p:nvPicPr>
            <p:blipFill>
              <a:blip r:embed="rId13"/>
              <a:stretch>
                <a:fillRect/>
              </a:stretch>
            </p:blipFill>
            <p:spPr>
              <a:xfrm>
                <a:off x="7091302" y="4078012"/>
                <a:ext cx="218412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t 19">
                <a:extLst>
                  <a:ext uri="{FF2B5EF4-FFF2-40B4-BE49-F238E27FC236}">
                    <a16:creationId xmlns:a16="http://schemas.microsoft.com/office/drawing/2014/main" id="{440B6C4B-ADD6-6940-B028-466A3EA7BFE1}"/>
                  </a:ext>
                </a:extLst>
              </p14:cNvPr>
              <p14:cNvContentPartPr/>
              <p14:nvPr/>
            </p14:nvContentPartPr>
            <p14:xfrm>
              <a:off x="5988622" y="2737372"/>
              <a:ext cx="729720" cy="8640"/>
            </p14:xfrm>
          </p:contentPart>
        </mc:Choice>
        <mc:Fallback xmlns="">
          <p:pic>
            <p:nvPicPr>
              <p:cNvPr id="20" name="Inkt 19">
                <a:extLst>
                  <a:ext uri="{FF2B5EF4-FFF2-40B4-BE49-F238E27FC236}">
                    <a16:creationId xmlns:a16="http://schemas.microsoft.com/office/drawing/2014/main" id="{440B6C4B-ADD6-6940-B028-466A3EA7BFE1}"/>
                  </a:ext>
                </a:extLst>
              </p:cNvPr>
              <p:cNvPicPr/>
              <p:nvPr/>
            </p:nvPicPr>
            <p:blipFill>
              <a:blip r:embed="rId15"/>
              <a:stretch>
                <a:fillRect/>
              </a:stretch>
            </p:blipFill>
            <p:spPr>
              <a:xfrm>
                <a:off x="5898982" y="2557732"/>
                <a:ext cx="90936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t 20">
                <a:extLst>
                  <a:ext uri="{FF2B5EF4-FFF2-40B4-BE49-F238E27FC236}">
                    <a16:creationId xmlns:a16="http://schemas.microsoft.com/office/drawing/2014/main" id="{7926C478-697C-C54D-ABB1-F39D96C7A589}"/>
                  </a:ext>
                </a:extLst>
              </p14:cNvPr>
              <p14:cNvContentPartPr/>
              <p14:nvPr/>
            </p14:nvContentPartPr>
            <p14:xfrm>
              <a:off x="7534102" y="2633332"/>
              <a:ext cx="371880" cy="360"/>
            </p14:xfrm>
          </p:contentPart>
        </mc:Choice>
        <mc:Fallback xmlns="">
          <p:pic>
            <p:nvPicPr>
              <p:cNvPr id="21" name="Inkt 20">
                <a:extLst>
                  <a:ext uri="{FF2B5EF4-FFF2-40B4-BE49-F238E27FC236}">
                    <a16:creationId xmlns:a16="http://schemas.microsoft.com/office/drawing/2014/main" id="{7926C478-697C-C54D-ABB1-F39D96C7A589}"/>
                  </a:ext>
                </a:extLst>
              </p:cNvPr>
              <p:cNvPicPr/>
              <p:nvPr/>
            </p:nvPicPr>
            <p:blipFill>
              <a:blip r:embed="rId17"/>
              <a:stretch>
                <a:fillRect/>
              </a:stretch>
            </p:blipFill>
            <p:spPr>
              <a:xfrm>
                <a:off x="7444102" y="2453692"/>
                <a:ext cx="5515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t 21">
                <a:extLst>
                  <a:ext uri="{FF2B5EF4-FFF2-40B4-BE49-F238E27FC236}">
                    <a16:creationId xmlns:a16="http://schemas.microsoft.com/office/drawing/2014/main" id="{CC130344-8B0E-9D45-A233-EB4D6FF6630A}"/>
                  </a:ext>
                </a:extLst>
              </p14:cNvPr>
              <p14:cNvContentPartPr/>
              <p14:nvPr/>
            </p14:nvContentPartPr>
            <p14:xfrm>
              <a:off x="9130342" y="2521012"/>
              <a:ext cx="493560" cy="360"/>
            </p14:xfrm>
          </p:contentPart>
        </mc:Choice>
        <mc:Fallback xmlns="">
          <p:pic>
            <p:nvPicPr>
              <p:cNvPr id="22" name="Inkt 21">
                <a:extLst>
                  <a:ext uri="{FF2B5EF4-FFF2-40B4-BE49-F238E27FC236}">
                    <a16:creationId xmlns:a16="http://schemas.microsoft.com/office/drawing/2014/main" id="{CC130344-8B0E-9D45-A233-EB4D6FF6630A}"/>
                  </a:ext>
                </a:extLst>
              </p:cNvPr>
              <p:cNvPicPr/>
              <p:nvPr/>
            </p:nvPicPr>
            <p:blipFill>
              <a:blip r:embed="rId19"/>
              <a:stretch>
                <a:fillRect/>
              </a:stretch>
            </p:blipFill>
            <p:spPr>
              <a:xfrm>
                <a:off x="9040342" y="2341012"/>
                <a:ext cx="6732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t 22">
                <a:extLst>
                  <a:ext uri="{FF2B5EF4-FFF2-40B4-BE49-F238E27FC236}">
                    <a16:creationId xmlns:a16="http://schemas.microsoft.com/office/drawing/2014/main" id="{19532414-0AA9-4F4E-8343-75A0DC2430AE}"/>
                  </a:ext>
                </a:extLst>
              </p14:cNvPr>
              <p14:cNvContentPartPr/>
              <p14:nvPr/>
            </p14:nvContentPartPr>
            <p14:xfrm>
              <a:off x="10607062" y="2603092"/>
              <a:ext cx="315360" cy="9000"/>
            </p14:xfrm>
          </p:contentPart>
        </mc:Choice>
        <mc:Fallback xmlns="">
          <p:pic>
            <p:nvPicPr>
              <p:cNvPr id="23" name="Inkt 22">
                <a:extLst>
                  <a:ext uri="{FF2B5EF4-FFF2-40B4-BE49-F238E27FC236}">
                    <a16:creationId xmlns:a16="http://schemas.microsoft.com/office/drawing/2014/main" id="{19532414-0AA9-4F4E-8343-75A0DC2430AE}"/>
                  </a:ext>
                </a:extLst>
              </p:cNvPr>
              <p:cNvPicPr/>
              <p:nvPr/>
            </p:nvPicPr>
            <p:blipFill>
              <a:blip r:embed="rId21"/>
              <a:stretch>
                <a:fillRect/>
              </a:stretch>
            </p:blipFill>
            <p:spPr>
              <a:xfrm>
                <a:off x="10517422" y="2423092"/>
                <a:ext cx="495000" cy="368640"/>
              </a:xfrm>
              <a:prstGeom prst="rect">
                <a:avLst/>
              </a:prstGeom>
            </p:spPr>
          </p:pic>
        </mc:Fallback>
      </mc:AlternateContent>
    </p:spTree>
    <p:extLst>
      <p:ext uri="{BB962C8B-B14F-4D97-AF65-F5344CB8AC3E}">
        <p14:creationId xmlns:p14="http://schemas.microsoft.com/office/powerpoint/2010/main" val="360171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4">
            <a:extLst>
              <a:ext uri="{FF2B5EF4-FFF2-40B4-BE49-F238E27FC236}">
                <a16:creationId xmlns:a16="http://schemas.microsoft.com/office/drawing/2014/main" id="{CA0AD508-A6FE-7947-BB13-266BD8619EF6}"/>
              </a:ext>
            </a:extLst>
          </p:cNvPr>
          <p:cNvSpPr txBox="1">
            <a:spLocks/>
          </p:cNvSpPr>
          <p:nvPr/>
        </p:nvSpPr>
        <p:spPr>
          <a:xfrm>
            <a:off x="575507" y="1172155"/>
            <a:ext cx="4140549" cy="50900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l-NL" dirty="0"/>
              <a:t>Boos/verdrietig</a:t>
            </a:r>
          </a:p>
        </p:txBody>
      </p:sp>
      <p:pic>
        <p:nvPicPr>
          <p:cNvPr id="8" name="Tijdelijke aanduiding voor inhoud 6">
            <a:extLst>
              <a:ext uri="{FF2B5EF4-FFF2-40B4-BE49-F238E27FC236}">
                <a16:creationId xmlns:a16="http://schemas.microsoft.com/office/drawing/2014/main" id="{48DDB074-6D6C-A645-88CB-64429FE5F9D3}"/>
              </a:ext>
            </a:extLst>
          </p:cNvPr>
          <p:cNvPicPr>
            <a:picLocks noChangeAspect="1"/>
          </p:cNvPicPr>
          <p:nvPr/>
        </p:nvPicPr>
        <p:blipFill>
          <a:blip r:embed="rId3"/>
          <a:stretch>
            <a:fillRect/>
          </a:stretch>
        </p:blipFill>
        <p:spPr>
          <a:xfrm>
            <a:off x="431489" y="1681163"/>
            <a:ext cx="4428584" cy="4428584"/>
          </a:xfrm>
          <a:prstGeom prst="rect">
            <a:avLst/>
          </a:prstGeom>
        </p:spPr>
      </p:pic>
      <p:sp>
        <p:nvSpPr>
          <p:cNvPr id="9" name="Tekstvak 8">
            <a:extLst>
              <a:ext uri="{FF2B5EF4-FFF2-40B4-BE49-F238E27FC236}">
                <a16:creationId xmlns:a16="http://schemas.microsoft.com/office/drawing/2014/main" id="{396ED5C4-0C98-5549-9693-F1008718388D}"/>
              </a:ext>
            </a:extLst>
          </p:cNvPr>
          <p:cNvSpPr txBox="1"/>
          <p:nvPr/>
        </p:nvSpPr>
        <p:spPr>
          <a:xfrm>
            <a:off x="1126273" y="5705302"/>
            <a:ext cx="333421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nl-NL" dirty="0"/>
              <a:t>Mineur </a:t>
            </a:r>
          </a:p>
        </p:txBody>
      </p:sp>
      <p:pic>
        <p:nvPicPr>
          <p:cNvPr id="11" name="Afbeelding 10">
            <a:extLst>
              <a:ext uri="{FF2B5EF4-FFF2-40B4-BE49-F238E27FC236}">
                <a16:creationId xmlns:a16="http://schemas.microsoft.com/office/drawing/2014/main" id="{7B9B4A42-5B0C-3A49-B61F-36854FB30CF1}"/>
              </a:ext>
            </a:extLst>
          </p:cNvPr>
          <p:cNvPicPr>
            <a:picLocks noChangeAspect="1"/>
          </p:cNvPicPr>
          <p:nvPr/>
        </p:nvPicPr>
        <p:blipFill rotWithShape="1">
          <a:blip r:embed="rId4"/>
          <a:srcRect l="3266" t="56001" r="2000" b="14439"/>
          <a:stretch/>
        </p:blipFill>
        <p:spPr>
          <a:xfrm>
            <a:off x="4460488" y="1866785"/>
            <a:ext cx="7571678" cy="646771"/>
          </a:xfrm>
          <a:prstGeom prst="rect">
            <a:avLst/>
          </a:prstGeom>
        </p:spPr>
      </p:pic>
      <p:pic>
        <p:nvPicPr>
          <p:cNvPr id="13" name="Afbeelding 12" descr="Afbeelding met plaats, meubels, zitten, stoel&#10;&#10;Automatisch gegenereerde beschrijving">
            <a:extLst>
              <a:ext uri="{FF2B5EF4-FFF2-40B4-BE49-F238E27FC236}">
                <a16:creationId xmlns:a16="http://schemas.microsoft.com/office/drawing/2014/main" id="{2503449A-3541-5941-8DAA-641B41DEACD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7288825" y="2699178"/>
            <a:ext cx="1600246" cy="4000615"/>
          </a:xfrm>
          <a:prstGeom prst="rect">
            <a:avLst/>
          </a:prstGeom>
        </p:spPr>
      </p:pic>
      <p:sp>
        <p:nvSpPr>
          <p:cNvPr id="15" name="Tekstvak 14">
            <a:extLst>
              <a:ext uri="{FF2B5EF4-FFF2-40B4-BE49-F238E27FC236}">
                <a16:creationId xmlns:a16="http://schemas.microsoft.com/office/drawing/2014/main" id="{531AE62B-182F-5B47-9B2C-54FC7CC377C9}"/>
              </a:ext>
            </a:extLst>
          </p:cNvPr>
          <p:cNvSpPr txBox="1"/>
          <p:nvPr/>
        </p:nvSpPr>
        <p:spPr>
          <a:xfrm>
            <a:off x="7048501" y="5546355"/>
            <a:ext cx="240324" cy="369332"/>
          </a:xfrm>
          <a:prstGeom prst="rect">
            <a:avLst/>
          </a:prstGeom>
          <a:noFill/>
        </p:spPr>
        <p:txBody>
          <a:bodyPr wrap="square" rtlCol="0">
            <a:spAutoFit/>
          </a:bodyPr>
          <a:lstStyle/>
          <a:p>
            <a:r>
              <a:rPr lang="nl-NL" dirty="0"/>
              <a:t>D</a:t>
            </a:r>
          </a:p>
        </p:txBody>
      </p:sp>
      <p:sp>
        <p:nvSpPr>
          <p:cNvPr id="16" name="Tekstvak 15">
            <a:extLst>
              <a:ext uri="{FF2B5EF4-FFF2-40B4-BE49-F238E27FC236}">
                <a16:creationId xmlns:a16="http://schemas.microsoft.com/office/drawing/2014/main" id="{65C7F218-1879-4249-A53B-2BA0D0D1E948}"/>
              </a:ext>
            </a:extLst>
          </p:cNvPr>
          <p:cNvSpPr txBox="1"/>
          <p:nvPr/>
        </p:nvSpPr>
        <p:spPr>
          <a:xfrm>
            <a:off x="7119328" y="4530987"/>
            <a:ext cx="240324" cy="369332"/>
          </a:xfrm>
          <a:prstGeom prst="rect">
            <a:avLst/>
          </a:prstGeom>
          <a:noFill/>
        </p:spPr>
        <p:txBody>
          <a:bodyPr wrap="square" rtlCol="0">
            <a:spAutoFit/>
          </a:bodyPr>
          <a:lstStyle/>
          <a:p>
            <a:r>
              <a:rPr lang="nl-NL" dirty="0"/>
              <a:t>F</a:t>
            </a:r>
          </a:p>
        </p:txBody>
      </p:sp>
      <p:sp>
        <p:nvSpPr>
          <p:cNvPr id="17" name="Tekstvak 16">
            <a:extLst>
              <a:ext uri="{FF2B5EF4-FFF2-40B4-BE49-F238E27FC236}">
                <a16:creationId xmlns:a16="http://schemas.microsoft.com/office/drawing/2014/main" id="{90134574-D280-694E-9978-58D9A282E1AD}"/>
              </a:ext>
            </a:extLst>
          </p:cNvPr>
          <p:cNvSpPr txBox="1"/>
          <p:nvPr/>
        </p:nvSpPr>
        <p:spPr>
          <a:xfrm>
            <a:off x="7158771" y="3528924"/>
            <a:ext cx="240324" cy="369332"/>
          </a:xfrm>
          <a:prstGeom prst="rect">
            <a:avLst/>
          </a:prstGeom>
          <a:noFill/>
        </p:spPr>
        <p:txBody>
          <a:bodyPr wrap="square" rtlCol="0">
            <a:spAutoFit/>
          </a:bodyPr>
          <a:lstStyle/>
          <a:p>
            <a:r>
              <a:rPr lang="nl-NL" dirty="0"/>
              <a:t>A</a:t>
            </a:r>
          </a:p>
        </p:txBody>
      </p:sp>
      <p:sp>
        <p:nvSpPr>
          <p:cNvPr id="18" name="Tekstvak 17">
            <a:extLst>
              <a:ext uri="{FF2B5EF4-FFF2-40B4-BE49-F238E27FC236}">
                <a16:creationId xmlns:a16="http://schemas.microsoft.com/office/drawing/2014/main" id="{91EB160D-7F33-0C4E-9195-CE6AD312D7C2}"/>
              </a:ext>
            </a:extLst>
          </p:cNvPr>
          <p:cNvSpPr txBox="1"/>
          <p:nvPr/>
        </p:nvSpPr>
        <p:spPr>
          <a:xfrm>
            <a:off x="7193818" y="2973970"/>
            <a:ext cx="240324" cy="369332"/>
          </a:xfrm>
          <a:prstGeom prst="rect">
            <a:avLst/>
          </a:prstGeom>
          <a:noFill/>
        </p:spPr>
        <p:txBody>
          <a:bodyPr wrap="square" rtlCol="0">
            <a:spAutoFit/>
          </a:bodyPr>
          <a:lstStyle/>
          <a:p>
            <a:r>
              <a:rPr lang="nl-NL" dirty="0"/>
              <a:t>B</a:t>
            </a:r>
          </a:p>
        </p:txBody>
      </p:sp>
      <p:sp>
        <p:nvSpPr>
          <p:cNvPr id="19" name="Tekstvak 18">
            <a:extLst>
              <a:ext uri="{FF2B5EF4-FFF2-40B4-BE49-F238E27FC236}">
                <a16:creationId xmlns:a16="http://schemas.microsoft.com/office/drawing/2014/main" id="{A6A2D8AC-9C51-674C-9997-F3990F3839B5}"/>
              </a:ext>
            </a:extLst>
          </p:cNvPr>
          <p:cNvSpPr txBox="1"/>
          <p:nvPr/>
        </p:nvSpPr>
        <p:spPr>
          <a:xfrm>
            <a:off x="7048501" y="6003555"/>
            <a:ext cx="240324" cy="369332"/>
          </a:xfrm>
          <a:prstGeom prst="rect">
            <a:avLst/>
          </a:prstGeom>
          <a:noFill/>
        </p:spPr>
        <p:txBody>
          <a:bodyPr wrap="square" rtlCol="0">
            <a:spAutoFit/>
          </a:bodyPr>
          <a:lstStyle/>
          <a:p>
            <a:r>
              <a:rPr lang="nl-NL" dirty="0"/>
              <a:t>C</a:t>
            </a:r>
          </a:p>
        </p:txBody>
      </p:sp>
      <p:sp>
        <p:nvSpPr>
          <p:cNvPr id="20" name="Tekstvak 19">
            <a:extLst>
              <a:ext uri="{FF2B5EF4-FFF2-40B4-BE49-F238E27FC236}">
                <a16:creationId xmlns:a16="http://schemas.microsoft.com/office/drawing/2014/main" id="{62DE3E43-26C2-D244-B9F5-634270E2ABB3}"/>
              </a:ext>
            </a:extLst>
          </p:cNvPr>
          <p:cNvSpPr txBox="1"/>
          <p:nvPr/>
        </p:nvSpPr>
        <p:spPr>
          <a:xfrm>
            <a:off x="6981266" y="5041476"/>
            <a:ext cx="529638" cy="369332"/>
          </a:xfrm>
          <a:prstGeom prst="rect">
            <a:avLst/>
          </a:prstGeom>
          <a:noFill/>
        </p:spPr>
        <p:txBody>
          <a:bodyPr wrap="square" rtlCol="0">
            <a:spAutoFit/>
          </a:bodyPr>
          <a:lstStyle/>
          <a:p>
            <a:r>
              <a:rPr lang="nl-NL" dirty="0"/>
              <a:t>Es</a:t>
            </a:r>
          </a:p>
        </p:txBody>
      </p:sp>
      <p:sp>
        <p:nvSpPr>
          <p:cNvPr id="21" name="Tekstvak 20">
            <a:extLst>
              <a:ext uri="{FF2B5EF4-FFF2-40B4-BE49-F238E27FC236}">
                <a16:creationId xmlns:a16="http://schemas.microsoft.com/office/drawing/2014/main" id="{E771E4E8-2211-944D-9F05-011FFA90BF14}"/>
              </a:ext>
            </a:extLst>
          </p:cNvPr>
          <p:cNvSpPr txBox="1"/>
          <p:nvPr/>
        </p:nvSpPr>
        <p:spPr>
          <a:xfrm>
            <a:off x="7144484" y="3943262"/>
            <a:ext cx="240324" cy="369332"/>
          </a:xfrm>
          <a:prstGeom prst="rect">
            <a:avLst/>
          </a:prstGeom>
          <a:noFill/>
        </p:spPr>
        <p:txBody>
          <a:bodyPr wrap="square" rtlCol="0">
            <a:spAutoFit/>
          </a:bodyPr>
          <a:lstStyle/>
          <a:p>
            <a:r>
              <a:rPr lang="nl-NL" dirty="0"/>
              <a:t>G</a:t>
            </a:r>
          </a:p>
        </p:txBody>
      </p:sp>
      <p:cxnSp>
        <p:nvCxnSpPr>
          <p:cNvPr id="23" name="Rechte verbindingslijn met pijl 22">
            <a:extLst>
              <a:ext uri="{FF2B5EF4-FFF2-40B4-BE49-F238E27FC236}">
                <a16:creationId xmlns:a16="http://schemas.microsoft.com/office/drawing/2014/main" id="{C7C8DBBF-21EA-A241-9923-4C30F1B24EAC}"/>
              </a:ext>
            </a:extLst>
          </p:cNvPr>
          <p:cNvCxnSpPr/>
          <p:nvPr/>
        </p:nvCxnSpPr>
        <p:spPr>
          <a:xfrm>
            <a:off x="8889071" y="5041476"/>
            <a:ext cx="0" cy="40305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24" name="Rechte verbindingslijn met pijl 23">
            <a:extLst>
              <a:ext uri="{FF2B5EF4-FFF2-40B4-BE49-F238E27FC236}">
                <a16:creationId xmlns:a16="http://schemas.microsoft.com/office/drawing/2014/main" id="{36B88B40-E130-A643-B70F-2BF8C4632D5C}"/>
              </a:ext>
            </a:extLst>
          </p:cNvPr>
          <p:cNvCxnSpPr/>
          <p:nvPr/>
        </p:nvCxnSpPr>
        <p:spPr>
          <a:xfrm>
            <a:off x="6960258" y="2241126"/>
            <a:ext cx="0" cy="40305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7">
            <p14:nvContentPartPr>
              <p14:cNvPr id="25" name="Inkt 24">
                <a:extLst>
                  <a:ext uri="{FF2B5EF4-FFF2-40B4-BE49-F238E27FC236}">
                    <a16:creationId xmlns:a16="http://schemas.microsoft.com/office/drawing/2014/main" id="{CB7A6A4A-039A-C14F-BCC2-077AC022BE1B}"/>
                  </a:ext>
                </a:extLst>
              </p14:cNvPr>
              <p14:cNvContentPartPr/>
              <p14:nvPr/>
            </p14:nvContentPartPr>
            <p14:xfrm>
              <a:off x="7039102" y="6261772"/>
              <a:ext cx="1932840" cy="19440"/>
            </p14:xfrm>
          </p:contentPart>
        </mc:Choice>
        <mc:Fallback xmlns="">
          <p:pic>
            <p:nvPicPr>
              <p:cNvPr id="25" name="Inkt 24">
                <a:extLst>
                  <a:ext uri="{FF2B5EF4-FFF2-40B4-BE49-F238E27FC236}">
                    <a16:creationId xmlns:a16="http://schemas.microsoft.com/office/drawing/2014/main" id="{CB7A6A4A-039A-C14F-BCC2-077AC022BE1B}"/>
                  </a:ext>
                </a:extLst>
              </p:cNvPr>
              <p:cNvPicPr/>
              <p:nvPr/>
            </p:nvPicPr>
            <p:blipFill>
              <a:blip r:embed="rId8"/>
              <a:stretch>
                <a:fillRect/>
              </a:stretch>
            </p:blipFill>
            <p:spPr>
              <a:xfrm>
                <a:off x="6949462" y="6082132"/>
                <a:ext cx="211248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Inkt 25">
                <a:extLst>
                  <a:ext uri="{FF2B5EF4-FFF2-40B4-BE49-F238E27FC236}">
                    <a16:creationId xmlns:a16="http://schemas.microsoft.com/office/drawing/2014/main" id="{B6B6D905-AA26-064F-9D36-1CD661ACE972}"/>
                  </a:ext>
                </a:extLst>
              </p14:cNvPr>
              <p14:cNvContentPartPr/>
              <p14:nvPr/>
            </p14:nvContentPartPr>
            <p14:xfrm>
              <a:off x="6978262" y="5146492"/>
              <a:ext cx="2121120" cy="63720"/>
            </p14:xfrm>
          </p:contentPart>
        </mc:Choice>
        <mc:Fallback xmlns="">
          <p:pic>
            <p:nvPicPr>
              <p:cNvPr id="26" name="Inkt 25">
                <a:extLst>
                  <a:ext uri="{FF2B5EF4-FFF2-40B4-BE49-F238E27FC236}">
                    <a16:creationId xmlns:a16="http://schemas.microsoft.com/office/drawing/2014/main" id="{B6B6D905-AA26-064F-9D36-1CD661ACE972}"/>
                  </a:ext>
                </a:extLst>
              </p:cNvPr>
              <p:cNvPicPr/>
              <p:nvPr/>
            </p:nvPicPr>
            <p:blipFill>
              <a:blip r:embed="rId10"/>
              <a:stretch>
                <a:fillRect/>
              </a:stretch>
            </p:blipFill>
            <p:spPr>
              <a:xfrm>
                <a:off x="6888262" y="4966852"/>
                <a:ext cx="230076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Inkt 26">
                <a:extLst>
                  <a:ext uri="{FF2B5EF4-FFF2-40B4-BE49-F238E27FC236}">
                    <a16:creationId xmlns:a16="http://schemas.microsoft.com/office/drawing/2014/main" id="{36ABB12C-8013-B040-90A5-5B72A04B54FF}"/>
                  </a:ext>
                </a:extLst>
              </p14:cNvPr>
              <p14:cNvContentPartPr/>
              <p14:nvPr/>
            </p14:nvContentPartPr>
            <p14:xfrm>
              <a:off x="7167262" y="4147492"/>
              <a:ext cx="1859760" cy="45000"/>
            </p14:xfrm>
          </p:contentPart>
        </mc:Choice>
        <mc:Fallback xmlns="">
          <p:pic>
            <p:nvPicPr>
              <p:cNvPr id="27" name="Inkt 26">
                <a:extLst>
                  <a:ext uri="{FF2B5EF4-FFF2-40B4-BE49-F238E27FC236}">
                    <a16:creationId xmlns:a16="http://schemas.microsoft.com/office/drawing/2014/main" id="{36ABB12C-8013-B040-90A5-5B72A04B54FF}"/>
                  </a:ext>
                </a:extLst>
              </p:cNvPr>
              <p:cNvPicPr/>
              <p:nvPr/>
            </p:nvPicPr>
            <p:blipFill>
              <a:blip r:embed="rId12"/>
              <a:stretch>
                <a:fillRect/>
              </a:stretch>
            </p:blipFill>
            <p:spPr>
              <a:xfrm>
                <a:off x="7077262" y="3967852"/>
                <a:ext cx="203940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Inkt 27">
                <a:extLst>
                  <a:ext uri="{FF2B5EF4-FFF2-40B4-BE49-F238E27FC236}">
                    <a16:creationId xmlns:a16="http://schemas.microsoft.com/office/drawing/2014/main" id="{9361AB3F-CECE-BB47-B4DC-606AADF99E24}"/>
                  </a:ext>
                </a:extLst>
              </p14:cNvPr>
              <p14:cNvContentPartPr/>
              <p14:nvPr/>
            </p14:nvContentPartPr>
            <p14:xfrm>
              <a:off x="4834822" y="2383852"/>
              <a:ext cx="241920" cy="4320"/>
            </p14:xfrm>
          </p:contentPart>
        </mc:Choice>
        <mc:Fallback xmlns="">
          <p:pic>
            <p:nvPicPr>
              <p:cNvPr id="28" name="Inkt 27">
                <a:extLst>
                  <a:ext uri="{FF2B5EF4-FFF2-40B4-BE49-F238E27FC236}">
                    <a16:creationId xmlns:a16="http://schemas.microsoft.com/office/drawing/2014/main" id="{9361AB3F-CECE-BB47-B4DC-606AADF99E24}"/>
                  </a:ext>
                </a:extLst>
              </p:cNvPr>
              <p:cNvPicPr/>
              <p:nvPr/>
            </p:nvPicPr>
            <p:blipFill>
              <a:blip r:embed="rId14"/>
              <a:stretch>
                <a:fillRect/>
              </a:stretch>
            </p:blipFill>
            <p:spPr>
              <a:xfrm>
                <a:off x="4745182" y="2204212"/>
                <a:ext cx="42156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9" name="Inkt 28">
                <a:extLst>
                  <a:ext uri="{FF2B5EF4-FFF2-40B4-BE49-F238E27FC236}">
                    <a16:creationId xmlns:a16="http://schemas.microsoft.com/office/drawing/2014/main" id="{91ED09BE-A708-4E4B-B699-70B80BDC69ED}"/>
                  </a:ext>
                </a:extLst>
              </p14:cNvPr>
              <p14:cNvContentPartPr/>
              <p14:nvPr/>
            </p14:nvContentPartPr>
            <p14:xfrm>
              <a:off x="6494782" y="2323012"/>
              <a:ext cx="652680" cy="27720"/>
            </p14:xfrm>
          </p:contentPart>
        </mc:Choice>
        <mc:Fallback xmlns="">
          <p:pic>
            <p:nvPicPr>
              <p:cNvPr id="29" name="Inkt 28">
                <a:extLst>
                  <a:ext uri="{FF2B5EF4-FFF2-40B4-BE49-F238E27FC236}">
                    <a16:creationId xmlns:a16="http://schemas.microsoft.com/office/drawing/2014/main" id="{91ED09BE-A708-4E4B-B699-70B80BDC69ED}"/>
                  </a:ext>
                </a:extLst>
              </p:cNvPr>
              <p:cNvPicPr/>
              <p:nvPr/>
            </p:nvPicPr>
            <p:blipFill>
              <a:blip r:embed="rId16"/>
              <a:stretch>
                <a:fillRect/>
              </a:stretch>
            </p:blipFill>
            <p:spPr>
              <a:xfrm>
                <a:off x="6404782" y="2143372"/>
                <a:ext cx="8323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 name="Inkt 29">
                <a:extLst>
                  <a:ext uri="{FF2B5EF4-FFF2-40B4-BE49-F238E27FC236}">
                    <a16:creationId xmlns:a16="http://schemas.microsoft.com/office/drawing/2014/main" id="{A7874B50-5D49-074B-B1FE-B31DE5098B79}"/>
                  </a:ext>
                </a:extLst>
              </p14:cNvPr>
              <p14:cNvContentPartPr/>
              <p14:nvPr/>
            </p14:nvContentPartPr>
            <p14:xfrm>
              <a:off x="8335462" y="2173612"/>
              <a:ext cx="452520" cy="16920"/>
            </p14:xfrm>
          </p:contentPart>
        </mc:Choice>
        <mc:Fallback xmlns="">
          <p:pic>
            <p:nvPicPr>
              <p:cNvPr id="30" name="Inkt 29">
                <a:extLst>
                  <a:ext uri="{FF2B5EF4-FFF2-40B4-BE49-F238E27FC236}">
                    <a16:creationId xmlns:a16="http://schemas.microsoft.com/office/drawing/2014/main" id="{A7874B50-5D49-074B-B1FE-B31DE5098B79}"/>
                  </a:ext>
                </a:extLst>
              </p:cNvPr>
              <p:cNvPicPr/>
              <p:nvPr/>
            </p:nvPicPr>
            <p:blipFill>
              <a:blip r:embed="rId18"/>
              <a:stretch>
                <a:fillRect/>
              </a:stretch>
            </p:blipFill>
            <p:spPr>
              <a:xfrm>
                <a:off x="8245462" y="1993612"/>
                <a:ext cx="63216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 name="Inkt 30">
                <a:extLst>
                  <a:ext uri="{FF2B5EF4-FFF2-40B4-BE49-F238E27FC236}">
                    <a16:creationId xmlns:a16="http://schemas.microsoft.com/office/drawing/2014/main" id="{E87FD553-47EB-0943-B397-D1CC0172D096}"/>
                  </a:ext>
                </a:extLst>
              </p14:cNvPr>
              <p14:cNvContentPartPr/>
              <p14:nvPr/>
            </p14:nvContentPartPr>
            <p14:xfrm>
              <a:off x="10005862" y="2334532"/>
              <a:ext cx="289080" cy="360"/>
            </p14:xfrm>
          </p:contentPart>
        </mc:Choice>
        <mc:Fallback xmlns="">
          <p:pic>
            <p:nvPicPr>
              <p:cNvPr id="31" name="Inkt 30">
                <a:extLst>
                  <a:ext uri="{FF2B5EF4-FFF2-40B4-BE49-F238E27FC236}">
                    <a16:creationId xmlns:a16="http://schemas.microsoft.com/office/drawing/2014/main" id="{E87FD553-47EB-0943-B397-D1CC0172D096}"/>
                  </a:ext>
                </a:extLst>
              </p:cNvPr>
              <p:cNvPicPr/>
              <p:nvPr/>
            </p:nvPicPr>
            <p:blipFill>
              <a:blip r:embed="rId20"/>
              <a:stretch>
                <a:fillRect/>
              </a:stretch>
            </p:blipFill>
            <p:spPr>
              <a:xfrm>
                <a:off x="9916222" y="2154532"/>
                <a:ext cx="468720" cy="360000"/>
              </a:xfrm>
              <a:prstGeom prst="rect">
                <a:avLst/>
              </a:prstGeom>
            </p:spPr>
          </p:pic>
        </mc:Fallback>
      </mc:AlternateContent>
      <p:sp>
        <p:nvSpPr>
          <p:cNvPr id="33" name="Vrije vorm 32">
            <a:extLst>
              <a:ext uri="{FF2B5EF4-FFF2-40B4-BE49-F238E27FC236}">
                <a16:creationId xmlns:a16="http://schemas.microsoft.com/office/drawing/2014/main" id="{27ACD7F7-3D04-4740-BCBE-7097FDDD7CCA}"/>
              </a:ext>
            </a:extLst>
          </p:cNvPr>
          <p:cNvSpPr/>
          <p:nvPr/>
        </p:nvSpPr>
        <p:spPr>
          <a:xfrm>
            <a:off x="7984851" y="5146492"/>
            <a:ext cx="261476" cy="168790"/>
          </a:xfrm>
          <a:custGeom>
            <a:avLst/>
            <a:gdLst>
              <a:gd name="connsiteX0" fmla="*/ 0 w 557328"/>
              <a:gd name="connsiteY0" fmla="*/ 0 h 628666"/>
              <a:gd name="connsiteX1" fmla="*/ 171450 w 557328"/>
              <a:gd name="connsiteY1" fmla="*/ 171450 h 628666"/>
              <a:gd name="connsiteX2" fmla="*/ 271463 w 557328"/>
              <a:gd name="connsiteY2" fmla="*/ 271463 h 628666"/>
              <a:gd name="connsiteX3" fmla="*/ 314325 w 557328"/>
              <a:gd name="connsiteY3" fmla="*/ 314325 h 628666"/>
              <a:gd name="connsiteX4" fmla="*/ 357188 w 557328"/>
              <a:gd name="connsiteY4" fmla="*/ 342900 h 628666"/>
              <a:gd name="connsiteX5" fmla="*/ 328613 w 557328"/>
              <a:gd name="connsiteY5" fmla="*/ 385763 h 628666"/>
              <a:gd name="connsiteX6" fmla="*/ 300038 w 557328"/>
              <a:gd name="connsiteY6" fmla="*/ 471488 h 628666"/>
              <a:gd name="connsiteX7" fmla="*/ 342900 w 557328"/>
              <a:gd name="connsiteY7" fmla="*/ 485775 h 628666"/>
              <a:gd name="connsiteX8" fmla="*/ 471488 w 557328"/>
              <a:gd name="connsiteY8" fmla="*/ 500063 h 628666"/>
              <a:gd name="connsiteX9" fmla="*/ 457200 w 557328"/>
              <a:gd name="connsiteY9" fmla="*/ 585788 h 628666"/>
              <a:gd name="connsiteX10" fmla="*/ 514350 w 557328"/>
              <a:gd name="connsiteY10" fmla="*/ 571500 h 628666"/>
              <a:gd name="connsiteX11" fmla="*/ 557213 w 557328"/>
              <a:gd name="connsiteY11" fmla="*/ 542925 h 62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7328" h="628666">
                <a:moveTo>
                  <a:pt x="0" y="0"/>
                </a:moveTo>
                <a:cubicBezTo>
                  <a:pt x="161884" y="188865"/>
                  <a:pt x="7983" y="20558"/>
                  <a:pt x="171450" y="171450"/>
                </a:cubicBezTo>
                <a:cubicBezTo>
                  <a:pt x="206094" y="203429"/>
                  <a:pt x="238125" y="238125"/>
                  <a:pt x="271463" y="271463"/>
                </a:cubicBezTo>
                <a:cubicBezTo>
                  <a:pt x="285750" y="285750"/>
                  <a:pt x="297513" y="303117"/>
                  <a:pt x="314325" y="314325"/>
                </a:cubicBezTo>
                <a:lnTo>
                  <a:pt x="357188" y="342900"/>
                </a:lnTo>
                <a:cubicBezTo>
                  <a:pt x="347663" y="357188"/>
                  <a:pt x="335587" y="370071"/>
                  <a:pt x="328613" y="385763"/>
                </a:cubicBezTo>
                <a:cubicBezTo>
                  <a:pt x="316380" y="413288"/>
                  <a:pt x="300038" y="471488"/>
                  <a:pt x="300038" y="471488"/>
                </a:cubicBezTo>
                <a:cubicBezTo>
                  <a:pt x="314325" y="476250"/>
                  <a:pt x="328045" y="483299"/>
                  <a:pt x="342900" y="485775"/>
                </a:cubicBezTo>
                <a:cubicBezTo>
                  <a:pt x="385440" y="492865"/>
                  <a:pt x="439032" y="471664"/>
                  <a:pt x="471488" y="500063"/>
                </a:cubicBezTo>
                <a:cubicBezTo>
                  <a:pt x="493289" y="519139"/>
                  <a:pt x="461963" y="557213"/>
                  <a:pt x="457200" y="585788"/>
                </a:cubicBezTo>
                <a:cubicBezTo>
                  <a:pt x="483300" y="664085"/>
                  <a:pt x="455682" y="620390"/>
                  <a:pt x="514350" y="571500"/>
                </a:cubicBezTo>
                <a:cubicBezTo>
                  <a:pt x="561731" y="532016"/>
                  <a:pt x="557213" y="579765"/>
                  <a:pt x="557213" y="542925"/>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130429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par>
                                <p:cTn id="11" presetID="14"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horizontal)">
                                      <p:cBhvr>
                                        <p:cTn id="13" dur="500"/>
                                        <p:tgtEl>
                                          <p:spTgt spid="27"/>
                                        </p:tgtEl>
                                      </p:cBhvr>
                                    </p:animEffect>
                                  </p:childTnLst>
                                </p:cTn>
                              </p:par>
                              <p:par>
                                <p:cTn id="14" presetID="14"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par>
                                <p:cTn id="20" presetID="14" presetClass="entr" presetSubtype="1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par>
                                <p:cTn id="23" presetID="14" presetClass="entr" presetSubtype="1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randombar(horizontal)">
                                      <p:cBhvr>
                                        <p:cTn id="25" dur="500"/>
                                        <p:tgtEl>
                                          <p:spTgt spid="30"/>
                                        </p:tgtEl>
                                      </p:cBhvr>
                                    </p:animEffect>
                                  </p:childTnLst>
                                </p:cTn>
                              </p:par>
                              <p:par>
                                <p:cTn id="26" presetID="14" presetClass="entr" presetSubtype="1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par>
                                <p:cTn id="29" presetID="14" presetClass="entr" presetSubtype="1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randombar(horizontal)">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606E9-FB8B-E842-8417-23F2997BA6F2}"/>
              </a:ext>
            </a:extLst>
          </p:cNvPr>
          <p:cNvSpPr>
            <a:spLocks noGrp="1"/>
          </p:cNvSpPr>
          <p:nvPr>
            <p:ph type="title"/>
          </p:nvPr>
        </p:nvSpPr>
        <p:spPr/>
        <p:txBody>
          <a:bodyPr/>
          <a:lstStyle/>
          <a:p>
            <a:pPr algn="ctr"/>
            <a:r>
              <a:rPr lang="nl-NL" dirty="0"/>
              <a:t>Mineur </a:t>
            </a:r>
            <a:r>
              <a:rPr lang="nl-NL" dirty="0" err="1"/>
              <a:t>vs</a:t>
            </a:r>
            <a:r>
              <a:rPr lang="nl-NL" dirty="0"/>
              <a:t> majeur  </a:t>
            </a:r>
          </a:p>
        </p:txBody>
      </p:sp>
      <p:sp>
        <p:nvSpPr>
          <p:cNvPr id="3" name="Tijdelijke aanduiding voor tekst 2">
            <a:extLst>
              <a:ext uri="{FF2B5EF4-FFF2-40B4-BE49-F238E27FC236}">
                <a16:creationId xmlns:a16="http://schemas.microsoft.com/office/drawing/2014/main" id="{B78A6FEF-A060-414C-ACA8-E2E63039A250}"/>
              </a:ext>
            </a:extLst>
          </p:cNvPr>
          <p:cNvSpPr>
            <a:spLocks noGrp="1"/>
          </p:cNvSpPr>
          <p:nvPr>
            <p:ph type="body" idx="1"/>
          </p:nvPr>
        </p:nvSpPr>
        <p:spPr>
          <a:xfrm>
            <a:off x="841915" y="1498210"/>
            <a:ext cx="4428585" cy="509007"/>
          </a:xfrm>
        </p:spPr>
        <p:txBody>
          <a:bodyPr/>
          <a:lstStyle/>
          <a:p>
            <a:pPr algn="ctr"/>
            <a:r>
              <a:rPr lang="nl-NL" dirty="0"/>
              <a:t>blij</a:t>
            </a:r>
          </a:p>
        </p:txBody>
      </p:sp>
      <p:pic>
        <p:nvPicPr>
          <p:cNvPr id="8" name="Tijdelijke aanduiding voor inhoud 7">
            <a:extLst>
              <a:ext uri="{FF2B5EF4-FFF2-40B4-BE49-F238E27FC236}">
                <a16:creationId xmlns:a16="http://schemas.microsoft.com/office/drawing/2014/main" id="{3A536BF8-9317-8E41-9723-FF84102C363C}"/>
              </a:ext>
            </a:extLst>
          </p:cNvPr>
          <p:cNvPicPr>
            <a:picLocks noGrp="1" noChangeAspect="1"/>
          </p:cNvPicPr>
          <p:nvPr>
            <p:ph sz="half" idx="2"/>
          </p:nvPr>
        </p:nvPicPr>
        <p:blipFill>
          <a:blip r:embed="rId3"/>
          <a:stretch>
            <a:fillRect/>
          </a:stretch>
        </p:blipFill>
        <p:spPr>
          <a:xfrm>
            <a:off x="841915" y="2007217"/>
            <a:ext cx="4428585" cy="4428585"/>
          </a:xfrm>
          <a:prstGeom prst="rect">
            <a:avLst/>
          </a:prstGeom>
        </p:spPr>
      </p:pic>
      <p:sp>
        <p:nvSpPr>
          <p:cNvPr id="5" name="Tijdelijke aanduiding voor tekst 4">
            <a:extLst>
              <a:ext uri="{FF2B5EF4-FFF2-40B4-BE49-F238E27FC236}">
                <a16:creationId xmlns:a16="http://schemas.microsoft.com/office/drawing/2014/main" id="{29073857-D939-CF4D-93F7-B41F97F39D43}"/>
              </a:ext>
            </a:extLst>
          </p:cNvPr>
          <p:cNvSpPr>
            <a:spLocks noGrp="1"/>
          </p:cNvSpPr>
          <p:nvPr>
            <p:ph type="body" sz="quarter" idx="3"/>
          </p:nvPr>
        </p:nvSpPr>
        <p:spPr>
          <a:xfrm>
            <a:off x="7065517" y="1588873"/>
            <a:ext cx="4140549" cy="509008"/>
          </a:xfrm>
        </p:spPr>
        <p:txBody>
          <a:bodyPr/>
          <a:lstStyle/>
          <a:p>
            <a:pPr algn="ctr"/>
            <a:r>
              <a:rPr lang="nl-NL" dirty="0"/>
              <a:t>Boos/verdrietig</a:t>
            </a:r>
          </a:p>
        </p:txBody>
      </p:sp>
      <p:pic>
        <p:nvPicPr>
          <p:cNvPr id="7" name="Tijdelijke aanduiding voor inhoud 6">
            <a:extLst>
              <a:ext uri="{FF2B5EF4-FFF2-40B4-BE49-F238E27FC236}">
                <a16:creationId xmlns:a16="http://schemas.microsoft.com/office/drawing/2014/main" id="{8B315681-260D-D843-95E4-665338ACDEEE}"/>
              </a:ext>
            </a:extLst>
          </p:cNvPr>
          <p:cNvPicPr>
            <a:picLocks noGrp="1" noChangeAspect="1"/>
          </p:cNvPicPr>
          <p:nvPr>
            <p:ph sz="quarter" idx="4"/>
          </p:nvPr>
        </p:nvPicPr>
        <p:blipFill>
          <a:blip r:embed="rId4"/>
          <a:stretch>
            <a:fillRect/>
          </a:stretch>
        </p:blipFill>
        <p:spPr>
          <a:xfrm>
            <a:off x="6921499" y="2097881"/>
            <a:ext cx="4428584" cy="4428584"/>
          </a:xfrm>
          <a:prstGeom prst="rect">
            <a:avLst/>
          </a:prstGeom>
        </p:spPr>
      </p:pic>
      <p:sp>
        <p:nvSpPr>
          <p:cNvPr id="9" name="Tekstvak 8">
            <a:extLst>
              <a:ext uri="{FF2B5EF4-FFF2-40B4-BE49-F238E27FC236}">
                <a16:creationId xmlns:a16="http://schemas.microsoft.com/office/drawing/2014/main" id="{0586524D-929C-FD43-A430-D365D03BE0C1}"/>
              </a:ext>
            </a:extLst>
          </p:cNvPr>
          <p:cNvSpPr txBox="1"/>
          <p:nvPr/>
        </p:nvSpPr>
        <p:spPr>
          <a:xfrm>
            <a:off x="1471961" y="6055112"/>
            <a:ext cx="333421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nl-NL" dirty="0"/>
              <a:t>Majeur</a:t>
            </a:r>
          </a:p>
        </p:txBody>
      </p:sp>
      <p:sp>
        <p:nvSpPr>
          <p:cNvPr id="10" name="Tekstvak 9">
            <a:extLst>
              <a:ext uri="{FF2B5EF4-FFF2-40B4-BE49-F238E27FC236}">
                <a16:creationId xmlns:a16="http://schemas.microsoft.com/office/drawing/2014/main" id="{7F54D6CA-5390-B64A-83B3-3E1BD8C1122B}"/>
              </a:ext>
            </a:extLst>
          </p:cNvPr>
          <p:cNvSpPr txBox="1"/>
          <p:nvPr/>
        </p:nvSpPr>
        <p:spPr>
          <a:xfrm>
            <a:off x="7616283" y="6122020"/>
            <a:ext cx="333421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nl-NL" dirty="0"/>
              <a:t>Mineur </a:t>
            </a:r>
          </a:p>
        </p:txBody>
      </p:sp>
    </p:spTree>
    <p:extLst>
      <p:ext uri="{BB962C8B-B14F-4D97-AF65-F5344CB8AC3E}">
        <p14:creationId xmlns:p14="http://schemas.microsoft.com/office/powerpoint/2010/main" val="270394644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TotalTime>
  <Words>368</Words>
  <Application>Microsoft Macintosh PowerPoint</Application>
  <PresentationFormat>Breedbeeld</PresentationFormat>
  <Paragraphs>70</Paragraphs>
  <Slides>8</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Calibri Light</vt:lpstr>
      <vt:lpstr>Kantoorthema</vt:lpstr>
      <vt:lpstr>Jazz </vt:lpstr>
      <vt:lpstr>Frank Sinatra </vt:lpstr>
      <vt:lpstr>Fly me to the moon</vt:lpstr>
      <vt:lpstr>Fly me to the moon</vt:lpstr>
      <vt:lpstr>Fly me to the moon</vt:lpstr>
      <vt:lpstr>PowerPoint-presentatie</vt:lpstr>
      <vt:lpstr>PowerPoint-presentatie</vt:lpstr>
      <vt:lpstr>Mineur vs majeur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Jazz </dc:title>
  <dc:creator>Microsoft Office User</dc:creator>
  <cp:lastModifiedBy>Microsoft Office User</cp:lastModifiedBy>
  <cp:revision>4</cp:revision>
  <dcterms:created xsi:type="dcterms:W3CDTF">2019-05-20T20:00:02Z</dcterms:created>
  <dcterms:modified xsi:type="dcterms:W3CDTF">2019-05-21T07:09:59Z</dcterms:modified>
</cp:coreProperties>
</file>